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6座90金色</c:v>
                </c:pt>
                <c:pt idx="1">
                  <c:v>6座90黑色</c:v>
                </c:pt>
                <c:pt idx="2">
                  <c:v>60紫色</c:v>
                </c:pt>
                <c:pt idx="3">
                  <c:v>6座90棕色</c:v>
                </c:pt>
                <c:pt idx="4">
                  <c:v>60黑色</c:v>
                </c:pt>
                <c:pt idx="5">
                  <c:v>7座90银色</c:v>
                </c:pt>
                <c:pt idx="6">
                  <c:v>7座90新色</c:v>
                </c:pt>
                <c:pt idx="7">
                  <c:v>60银色</c:v>
                </c:pt>
                <c:pt idx="8">
                  <c:v>60熊猫涂装车</c:v>
                </c:pt>
                <c:pt idx="9">
                  <c:v>白车身+气囊</c:v>
                </c:pt>
                <c:pt idx="10">
                  <c:v>6座90白色</c:v>
                </c:pt>
                <c:pt idx="11">
                  <c:v>接待台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46040.0</c:v>
                </c:pt>
                <c:pt idx="1">
                  <c:v>36339.0</c:v>
                </c:pt>
                <c:pt idx="2">
                  <c:v>40207.0</c:v>
                </c:pt>
                <c:pt idx="3">
                  <c:v>40712.0</c:v>
                </c:pt>
                <c:pt idx="4">
                  <c:v>35020.0</c:v>
                </c:pt>
                <c:pt idx="5">
                  <c:v>53827.0</c:v>
                </c:pt>
                <c:pt idx="6">
                  <c:v>36929.0</c:v>
                </c:pt>
                <c:pt idx="7">
                  <c:v>42564.0</c:v>
                </c:pt>
                <c:pt idx="8">
                  <c:v>29411.0</c:v>
                </c:pt>
                <c:pt idx="9">
                  <c:v>14955.0</c:v>
                </c:pt>
                <c:pt idx="10">
                  <c:v>5441.0</c:v>
                </c:pt>
                <c:pt idx="11">
                  <c:v>10612.0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6座90金色</c:v>
                </c:pt>
                <c:pt idx="1">
                  <c:v>6座90黑色</c:v>
                </c:pt>
                <c:pt idx="2">
                  <c:v>60紫色</c:v>
                </c:pt>
                <c:pt idx="3">
                  <c:v>6座90棕色</c:v>
                </c:pt>
                <c:pt idx="4">
                  <c:v>60黑色</c:v>
                </c:pt>
                <c:pt idx="5">
                  <c:v>7座90银色</c:v>
                </c:pt>
                <c:pt idx="6">
                  <c:v>7座90新色</c:v>
                </c:pt>
                <c:pt idx="7">
                  <c:v>60银色</c:v>
                </c:pt>
                <c:pt idx="8">
                  <c:v>60熊猫涂装车</c:v>
                </c:pt>
                <c:pt idx="9">
                  <c:v>白车身+气囊</c:v>
                </c:pt>
                <c:pt idx="10">
                  <c:v>6座90白色</c:v>
                </c:pt>
                <c:pt idx="11">
                  <c:v>接待台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1.81794604</c:v>
                </c:pt>
                <c:pt idx="1">
                  <c:v>1.64835202</c:v>
                </c:pt>
                <c:pt idx="2">
                  <c:v>1.35210635</c:v>
                </c:pt>
                <c:pt idx="3">
                  <c:v>1.63066215</c:v>
                </c:pt>
                <c:pt idx="4">
                  <c:v>1.60726584</c:v>
                </c:pt>
                <c:pt idx="5">
                  <c:v>2.34681912</c:v>
                </c:pt>
                <c:pt idx="6">
                  <c:v>1.6895276</c:v>
                </c:pt>
                <c:pt idx="7">
                  <c:v>1.76526205</c:v>
                </c:pt>
                <c:pt idx="8">
                  <c:v>1.56743009</c:v>
                </c:pt>
                <c:pt idx="9">
                  <c:v>1.35178373</c:v>
                </c:pt>
                <c:pt idx="10">
                  <c:v>1.17005346</c:v>
                </c:pt>
                <c:pt idx="11">
                  <c:v>0.98164227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6座90金色</c:v>
                </c:pt>
                <c:pt idx="1">
                  <c:v>6座90黑色</c:v>
                </c:pt>
                <c:pt idx="2">
                  <c:v>60紫色</c:v>
                </c:pt>
                <c:pt idx="3">
                  <c:v>6座90棕色</c:v>
                </c:pt>
                <c:pt idx="4">
                  <c:v>60黑色</c:v>
                </c:pt>
                <c:pt idx="5">
                  <c:v>7座90银色</c:v>
                </c:pt>
                <c:pt idx="6">
                  <c:v>7座90新色</c:v>
                </c:pt>
                <c:pt idx="7">
                  <c:v>60银色</c:v>
                </c:pt>
                <c:pt idx="8">
                  <c:v>60熊猫涂装车</c:v>
                </c:pt>
                <c:pt idx="9">
                  <c:v>白车身+气囊</c:v>
                </c:pt>
                <c:pt idx="10">
                  <c:v>6座90白色</c:v>
                </c:pt>
                <c:pt idx="11">
                  <c:v>接待台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18020.0</c:v>
                </c:pt>
                <c:pt idx="1">
                  <c:v>15268.0</c:v>
                </c:pt>
                <c:pt idx="2">
                  <c:v>16990.0</c:v>
                </c:pt>
                <c:pt idx="3">
                  <c:v>17536.0</c:v>
                </c:pt>
                <c:pt idx="4">
                  <c:v>16173.0</c:v>
                </c:pt>
                <c:pt idx="5">
                  <c:v>19996.0</c:v>
                </c:pt>
                <c:pt idx="6">
                  <c:v>13455.0</c:v>
                </c:pt>
                <c:pt idx="7">
                  <c:v>13135.0</c:v>
                </c:pt>
                <c:pt idx="8">
                  <c:v>11940.0</c:v>
                </c:pt>
                <c:pt idx="9">
                  <c:v>7808.0</c:v>
                </c:pt>
                <c:pt idx="10">
                  <c:v>3575.0</c:v>
                </c:pt>
                <c:pt idx="11">
                  <c:v>6298.0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6座90金色</c:v>
                </c:pt>
                <c:pt idx="1">
                  <c:v>6座90黑色</c:v>
                </c:pt>
                <c:pt idx="2">
                  <c:v>60紫色</c:v>
                </c:pt>
                <c:pt idx="3">
                  <c:v>6座90棕色</c:v>
                </c:pt>
                <c:pt idx="4">
                  <c:v>60黑色</c:v>
                </c:pt>
                <c:pt idx="5">
                  <c:v>7座90银色</c:v>
                </c:pt>
                <c:pt idx="6">
                  <c:v>7座90新色</c:v>
                </c:pt>
                <c:pt idx="7">
                  <c:v>60银色</c:v>
                </c:pt>
                <c:pt idx="8">
                  <c:v>60熊猫涂装车</c:v>
                </c:pt>
                <c:pt idx="9">
                  <c:v>白车身+气囊</c:v>
                </c:pt>
                <c:pt idx="10">
                  <c:v>6座90白色</c:v>
                </c:pt>
                <c:pt idx="11">
                  <c:v>接待台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6849.0</c:v>
                </c:pt>
                <c:pt idx="1">
                  <c:v>6668.0</c:v>
                </c:pt>
                <c:pt idx="2">
                  <c:v>7816.0</c:v>
                </c:pt>
                <c:pt idx="3">
                  <c:v>7116.0</c:v>
                </c:pt>
                <c:pt idx="4">
                  <c:v>5045.0</c:v>
                </c:pt>
                <c:pt idx="5">
                  <c:v>4274.0</c:v>
                </c:pt>
                <c:pt idx="6">
                  <c:v>7890.0</c:v>
                </c:pt>
                <c:pt idx="7">
                  <c:v>10525.0</c:v>
                </c:pt>
                <c:pt idx="8">
                  <c:v>6333.0</c:v>
                </c:pt>
                <c:pt idx="9">
                  <c:v>3012.0</c:v>
                </c:pt>
                <c:pt idx="10">
                  <c:v>1164.0</c:v>
                </c:pt>
                <c:pt idx="11">
                  <c:v>2513.0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6座90金色</c:v>
                </c:pt>
                <c:pt idx="1">
                  <c:v>6座90黑色</c:v>
                </c:pt>
                <c:pt idx="2">
                  <c:v>60紫色</c:v>
                </c:pt>
                <c:pt idx="3">
                  <c:v>6座90棕色</c:v>
                </c:pt>
                <c:pt idx="4">
                  <c:v>60黑色</c:v>
                </c:pt>
                <c:pt idx="5">
                  <c:v>7座90银色</c:v>
                </c:pt>
                <c:pt idx="6">
                  <c:v>7座90新色</c:v>
                </c:pt>
                <c:pt idx="7">
                  <c:v>60银色</c:v>
                </c:pt>
                <c:pt idx="8">
                  <c:v>60熊猫涂装车</c:v>
                </c:pt>
                <c:pt idx="9">
                  <c:v>白车身+气囊</c:v>
                </c:pt>
                <c:pt idx="10">
                  <c:v>6座90白色</c:v>
                </c:pt>
                <c:pt idx="11">
                  <c:v>接待台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13725.0</c:v>
                </c:pt>
                <c:pt idx="1">
                  <c:v>11819.0</c:v>
                </c:pt>
                <c:pt idx="2">
                  <c:v>14550.0</c:v>
                </c:pt>
                <c:pt idx="3">
                  <c:v>13196.0</c:v>
                </c:pt>
                <c:pt idx="4">
                  <c:v>10363.0</c:v>
                </c:pt>
                <c:pt idx="5">
                  <c:v>13201.0</c:v>
                </c:pt>
                <c:pt idx="6">
                  <c:v>11593.0</c:v>
                </c:pt>
                <c:pt idx="7">
                  <c:v>12833.0</c:v>
                </c:pt>
                <c:pt idx="8">
                  <c:v>10190.0</c:v>
                </c:pt>
                <c:pt idx="9">
                  <c:v>5583.0</c:v>
                </c:pt>
                <c:pt idx="10">
                  <c:v>2177.0</c:v>
                </c:pt>
                <c:pt idx="11">
                  <c:v>5209.0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6座90金色</c:v>
                </c:pt>
                <c:pt idx="1">
                  <c:v>6座90黑色</c:v>
                </c:pt>
                <c:pt idx="2">
                  <c:v>60紫色</c:v>
                </c:pt>
                <c:pt idx="3">
                  <c:v>6座90棕色</c:v>
                </c:pt>
                <c:pt idx="4">
                  <c:v>60黑色</c:v>
                </c:pt>
                <c:pt idx="5">
                  <c:v>7座90银色</c:v>
                </c:pt>
                <c:pt idx="6">
                  <c:v>7座90新色</c:v>
                </c:pt>
                <c:pt idx="7">
                  <c:v>60银色</c:v>
                </c:pt>
                <c:pt idx="8">
                  <c:v>60熊猫涂装车</c:v>
                </c:pt>
                <c:pt idx="9">
                  <c:v>白车身+气囊</c:v>
                </c:pt>
                <c:pt idx="10">
                  <c:v>6座90白色</c:v>
                </c:pt>
                <c:pt idx="11">
                  <c:v>接待台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5087.0</c:v>
                </c:pt>
                <c:pt idx="1">
                  <c:v>3568.0</c:v>
                </c:pt>
                <c:pt idx="2">
                  <c:v>4903.0</c:v>
                </c:pt>
                <c:pt idx="3">
                  <c:v>5791.0</c:v>
                </c:pt>
                <c:pt idx="4">
                  <c:v>5735.0</c:v>
                </c:pt>
                <c:pt idx="5">
                  <c:v>4165.0</c:v>
                </c:pt>
                <c:pt idx="6">
                  <c:v>6236.0</c:v>
                </c:pt>
                <c:pt idx="7">
                  <c:v>6009.0</c:v>
                </c:pt>
                <c:pt idx="8">
                  <c:v>2807.0</c:v>
                </c:pt>
                <c:pt idx="9">
                  <c:v>2340.0</c:v>
                </c:pt>
                <c:pt idx="10">
                  <c:v>933.0</c:v>
                </c:pt>
                <c:pt idx="11">
                  <c:v>1742.0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6座90金色</c:v>
                </c:pt>
                <c:pt idx="1">
                  <c:v>6座90黑色</c:v>
                </c:pt>
                <c:pt idx="2">
                  <c:v>60紫色</c:v>
                </c:pt>
                <c:pt idx="3">
                  <c:v>6座90棕色</c:v>
                </c:pt>
                <c:pt idx="4">
                  <c:v>60黑色</c:v>
                </c:pt>
                <c:pt idx="5">
                  <c:v>7座90银色</c:v>
                </c:pt>
                <c:pt idx="6">
                  <c:v>7座90新色</c:v>
                </c:pt>
                <c:pt idx="7">
                  <c:v>60银色</c:v>
                </c:pt>
                <c:pt idx="8">
                  <c:v>60熊猫涂装车</c:v>
                </c:pt>
                <c:pt idx="9">
                  <c:v>白车身+气囊</c:v>
                </c:pt>
                <c:pt idx="10">
                  <c:v>6座90白色</c:v>
                </c:pt>
                <c:pt idx="11">
                  <c:v>接待台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273.0</c:v>
                </c:pt>
                <c:pt idx="1">
                  <c:v>202.0</c:v>
                </c:pt>
                <c:pt idx="2">
                  <c:v>241.0</c:v>
                </c:pt>
                <c:pt idx="3">
                  <c:v>677.0</c:v>
                </c:pt>
                <c:pt idx="4">
                  <c:v>493.0</c:v>
                </c:pt>
                <c:pt idx="5">
                  <c:v>679.0</c:v>
                </c:pt>
                <c:pt idx="6">
                  <c:v>291.0</c:v>
                </c:pt>
                <c:pt idx="7">
                  <c:v>297.0</c:v>
                </c:pt>
                <c:pt idx="8">
                  <c:v>118.0</c:v>
                </c:pt>
                <c:pt idx="9">
                  <c:v>95.0</c:v>
                </c:pt>
                <c:pt idx="10">
                  <c:v>57.0</c:v>
                </c:pt>
                <c:pt idx="11">
                  <c:v>90.0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9544</c:v>
                </c:pt>
                <c:pt idx="1">
                  <c:v>7437</c:v>
                </c:pt>
                <c:pt idx="2">
                  <c:v>6006</c:v>
                </c:pt>
                <c:pt idx="3">
                  <c:v>4682</c:v>
                </c:pt>
                <c:pt idx="4">
                  <c:v>3665</c:v>
                </c:pt>
                <c:pt idx="5">
                  <c:v>2697</c:v>
                </c:pt>
                <c:pt idx="6">
                  <c:v>1974</c:v>
                </c:pt>
                <c:pt idx="7">
                  <c:v>1459</c:v>
                </c:pt>
                <c:pt idx="8">
                  <c:v>974</c:v>
                </c:pt>
                <c:pt idx="9">
                  <c:v>551</c:v>
                </c:pt>
                <c:pt idx="10">
                  <c:v>216</c:v>
                </c:pt>
                <c:pt idx="11">
                  <c:v>52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9544</c:v>
                </c:pt>
                <c:pt idx="1">
                  <c:v>29713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9544</c:v>
                </c:pt>
                <c:pt idx="1">
                  <c:v>7437</c:v>
                </c:pt>
                <c:pt idx="2">
                  <c:v>6006</c:v>
                </c:pt>
                <c:pt idx="3">
                  <c:v>4682</c:v>
                </c:pt>
                <c:pt idx="4">
                  <c:v>11588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9544</c:v>
                </c:pt>
                <c:pt idx="1">
                  <c:v>7437</c:v>
                </c:pt>
                <c:pt idx="2">
                  <c:v>6006</c:v>
                </c:pt>
                <c:pt idx="3">
                  <c:v>4682</c:v>
                </c:pt>
                <c:pt idx="4">
                  <c:v>3665</c:v>
                </c:pt>
                <c:pt idx="5">
                  <c:v>2697</c:v>
                </c:pt>
                <c:pt idx="6">
                  <c:v>1974</c:v>
                </c:pt>
                <c:pt idx="7">
                  <c:v>1459</c:v>
                </c:pt>
                <c:pt idx="8">
                  <c:v>974</c:v>
                </c:pt>
                <c:pt idx="9">
                  <c:v>551</c:v>
                </c:pt>
                <c:pt idx="10">
                  <c:v>216</c:v>
                </c:pt>
                <c:pt idx="11">
                  <c:v>52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Relationship Id="rId3" Type="http://schemas.openxmlformats.org/officeDocument/2006/relationships/chart" Target="../charts/chart7.xml"/><Relationship Id="rId4" Type="http://schemas.openxmlformats.org/officeDocument/2006/relationships/chart" Target="../charts/chart8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2025乐道成都车展（公众日）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2025-08-30 - 2025-09-07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多元车型吸引高客流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亮点纷呈：6座90系列车型备受青睐，男性顾客高达18020人次；7座90银色车型吸引19996名男性顾客，女性顾客亦达4274人次；60系列紫色车型女性顾客达7816人次，展现强大吸引力；独特熊猫涂装车吸引11940名男性及6333名女性顾客，创意设计备受瞩目。整体客流旺盛，车型多样，性别覆盖均衡，彰显展会魅力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多元人群齐聚展会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吸引逾5万观众，其中少年群体占比最高，达13725人次；青年观众亦超5000人，中年观众虽少但稳定。热门区域如‘6座90金色’和‘60紫色’备受青睐，少年观众分别达13725和14550人次。‘60熊猫涂装车’独特吸睛，青年观众达2807人次。数据彰显展会多元魅力，各年龄段观众齐聚一堂，共襄盛举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区域游逛热度分布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区域游逛热度显著，逾9544人仅游逛1个区域，显示核心区域吸引力强。随着游逛区域增多，人数递减，至11个区域仅52人，体现深度游逛的独特魅力。区域2至4吸引大量观众，分别达6006人、4682人和3665人，凸显展会布局合理性。整体数据揭示观众游逛习惯多样，展会设计满足不同需求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