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36187.0</c:v>
                </c:pt>
                <c:pt idx="1">
                  <c:v>28555.0</c:v>
                </c:pt>
                <c:pt idx="2">
                  <c:v>25959.0</c:v>
                </c:pt>
                <c:pt idx="3">
                  <c:v>34208.0</c:v>
                </c:pt>
                <c:pt idx="4">
                  <c:v>28408.0</c:v>
                </c:pt>
                <c:pt idx="5">
                  <c:v>21877.0</c:v>
                </c:pt>
                <c:pt idx="6">
                  <c:v>8139.0</c:v>
                </c:pt>
                <c:pt idx="7">
                  <c:v>22014.0</c:v>
                </c:pt>
                <c:pt idx="8">
                  <c:v>64191.0</c:v>
                </c:pt>
                <c:pt idx="9">
                  <c:v>24082.0</c:v>
                </c:pt>
                <c:pt idx="10">
                  <c:v>12243.0</c:v>
                </c:pt>
                <c:pt idx="11">
                  <c:v>4559.0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1.82458111</c:v>
                </c:pt>
                <c:pt idx="1">
                  <c:v>1.64170575</c:v>
                </c:pt>
                <c:pt idx="2">
                  <c:v>1.81369608</c:v>
                </c:pt>
                <c:pt idx="3">
                  <c:v>1.68573791</c:v>
                </c:pt>
                <c:pt idx="4">
                  <c:v>1.60775056</c:v>
                </c:pt>
                <c:pt idx="5">
                  <c:v>1.95212625</c:v>
                </c:pt>
                <c:pt idx="6">
                  <c:v>2.1826377</c:v>
                </c:pt>
                <c:pt idx="7">
                  <c:v>1.90013256</c:v>
                </c:pt>
                <c:pt idx="8">
                  <c:v>2.30574337</c:v>
                </c:pt>
                <c:pt idx="9">
                  <c:v>1.58335788</c:v>
                </c:pt>
                <c:pt idx="10">
                  <c:v>1.36748665</c:v>
                </c:pt>
                <c:pt idx="11">
                  <c:v>1.20148877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14192.0</c:v>
                </c:pt>
                <c:pt idx="1">
                  <c:v>12002.0</c:v>
                </c:pt>
                <c:pt idx="2">
                  <c:v>9577.0</c:v>
                </c:pt>
                <c:pt idx="3">
                  <c:v>14564.0</c:v>
                </c:pt>
                <c:pt idx="4">
                  <c:v>13026.0</c:v>
                </c:pt>
                <c:pt idx="5">
                  <c:v>10083.0</c:v>
                </c:pt>
                <c:pt idx="6">
                  <c:v>4482.0</c:v>
                </c:pt>
                <c:pt idx="7">
                  <c:v>9723.0</c:v>
                </c:pt>
                <c:pt idx="8">
                  <c:v>16236.0</c:v>
                </c:pt>
                <c:pt idx="9">
                  <c:v>9770.0</c:v>
                </c:pt>
                <c:pt idx="10">
                  <c:v>6412.0</c:v>
                </c:pt>
                <c:pt idx="11">
                  <c:v>3057.0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5443.0</c:v>
                </c:pt>
                <c:pt idx="1">
                  <c:v>5269.0</c:v>
                </c:pt>
                <c:pt idx="2">
                  <c:v>4326.0</c:v>
                </c:pt>
                <c:pt idx="3">
                  <c:v>5592.0</c:v>
                </c:pt>
                <c:pt idx="4">
                  <c:v>4076.0</c:v>
                </c:pt>
                <c:pt idx="5">
                  <c:v>1957.0</c:v>
                </c:pt>
                <c:pt idx="6">
                  <c:v>765.0</c:v>
                </c:pt>
                <c:pt idx="7">
                  <c:v>2473.0</c:v>
                </c:pt>
                <c:pt idx="8">
                  <c:v>10978.0</c:v>
                </c:pt>
                <c:pt idx="9">
                  <c:v>5166.0</c:v>
                </c:pt>
                <c:pt idx="10">
                  <c:v>2328.0</c:v>
                </c:pt>
                <c:pt idx="11">
                  <c:v>906.0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10841.0</c:v>
                </c:pt>
                <c:pt idx="1">
                  <c:v>9388.0</c:v>
                </c:pt>
                <c:pt idx="2">
                  <c:v>7879.0</c:v>
                </c:pt>
                <c:pt idx="3">
                  <c:v>10639.0</c:v>
                </c:pt>
                <c:pt idx="4">
                  <c:v>8243.0</c:v>
                </c:pt>
                <c:pt idx="5">
                  <c:v>6967.0</c:v>
                </c:pt>
                <c:pt idx="6">
                  <c:v>3241.0</c:v>
                </c:pt>
                <c:pt idx="7">
                  <c:v>5806.0</c:v>
                </c:pt>
                <c:pt idx="8">
                  <c:v>14743.0</c:v>
                </c:pt>
                <c:pt idx="9">
                  <c:v>8274.0</c:v>
                </c:pt>
                <c:pt idx="10">
                  <c:v>4568.0</c:v>
                </c:pt>
                <c:pt idx="11">
                  <c:v>1842.0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4215.0</c:v>
                </c:pt>
                <c:pt idx="1">
                  <c:v>2965.0</c:v>
                </c:pt>
                <c:pt idx="2">
                  <c:v>3012.0</c:v>
                </c:pt>
                <c:pt idx="3">
                  <c:v>4829.0</c:v>
                </c:pt>
                <c:pt idx="4">
                  <c:v>4946.0</c:v>
                </c:pt>
                <c:pt idx="5">
                  <c:v>2542.0</c:v>
                </c:pt>
                <c:pt idx="6">
                  <c:v>947.0</c:v>
                </c:pt>
                <c:pt idx="7">
                  <c:v>1562.0</c:v>
                </c:pt>
                <c:pt idx="8">
                  <c:v>7495.0</c:v>
                </c:pt>
                <c:pt idx="9">
                  <c:v>2519.0</c:v>
                </c:pt>
                <c:pt idx="10">
                  <c:v>2018.0</c:v>
                </c:pt>
                <c:pt idx="11">
                  <c:v>766.0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Sheet1!$A$2:$A$13</c:f>
              <c:strCache>
                <c:ptCount val="12"/>
                <c:pt idx="0">
                  <c:v>L90金色</c:v>
                </c:pt>
                <c:pt idx="1">
                  <c:v>L90黑色</c:v>
                </c:pt>
                <c:pt idx="2">
                  <c:v>L60紫色</c:v>
                </c:pt>
                <c:pt idx="3">
                  <c:v>L90棕色</c:v>
                </c:pt>
                <c:pt idx="4">
                  <c:v>观众区</c:v>
                </c:pt>
                <c:pt idx="5">
                  <c:v>L60黑色</c:v>
                </c:pt>
                <c:pt idx="6">
                  <c:v>接待台</c:v>
                </c:pt>
                <c:pt idx="7">
                  <c:v>宜家展车区</c:v>
                </c:pt>
                <c:pt idx="8">
                  <c:v>L90新色</c:v>
                </c:pt>
                <c:pt idx="9">
                  <c:v>L60熊猫涂装车</c:v>
                </c:pt>
                <c:pt idx="10">
                  <c:v>白车身</c:v>
                </c:pt>
                <c:pt idx="11">
                  <c:v>换电站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210.0</c:v>
                </c:pt>
                <c:pt idx="1">
                  <c:v>164.0</c:v>
                </c:pt>
                <c:pt idx="2">
                  <c:v>136.0</c:v>
                </c:pt>
                <c:pt idx="3">
                  <c:v>558.0</c:v>
                </c:pt>
                <c:pt idx="4">
                  <c:v>397.0</c:v>
                </c:pt>
                <c:pt idx="5">
                  <c:v>410.0</c:v>
                </c:pt>
                <c:pt idx="6">
                  <c:v>128.0</c:v>
                </c:pt>
                <c:pt idx="7">
                  <c:v>280.0</c:v>
                </c:pt>
                <c:pt idx="8">
                  <c:v>347.0</c:v>
                </c:pt>
                <c:pt idx="9">
                  <c:v>115.0</c:v>
                </c:pt>
                <c:pt idx="10">
                  <c:v>74.0</c:v>
                </c:pt>
                <c:pt idx="11">
                  <c:v>63.0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8554</c:v>
                </c:pt>
                <c:pt idx="1">
                  <c:v>7040</c:v>
                </c:pt>
                <c:pt idx="2">
                  <c:v>5531</c:v>
                </c:pt>
                <c:pt idx="3">
                  <c:v>4056</c:v>
                </c:pt>
                <c:pt idx="4">
                  <c:v>2711</c:v>
                </c:pt>
                <c:pt idx="5">
                  <c:v>1810</c:v>
                </c:pt>
                <c:pt idx="6">
                  <c:v>1014</c:v>
                </c:pt>
                <c:pt idx="7">
                  <c:v>481</c:v>
                </c:pt>
                <c:pt idx="8">
                  <c:v>180</c:v>
                </c:pt>
                <c:pt idx="9">
                  <c:v>46</c:v>
                </c:pt>
                <c:pt idx="10">
                  <c:v>12</c:v>
                </c:pt>
                <c:pt idx="11">
                  <c:v>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8554</c:v>
                </c:pt>
                <c:pt idx="1">
                  <c:v>22883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8554</c:v>
                </c:pt>
                <c:pt idx="1">
                  <c:v>7040</c:v>
                </c:pt>
                <c:pt idx="2">
                  <c:v>5531</c:v>
                </c:pt>
                <c:pt idx="3">
                  <c:v>4056</c:v>
                </c:pt>
                <c:pt idx="4">
                  <c:v>6256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8554</c:v>
                </c:pt>
                <c:pt idx="1">
                  <c:v>7040</c:v>
                </c:pt>
                <c:pt idx="2">
                  <c:v>5531</c:v>
                </c:pt>
                <c:pt idx="3">
                  <c:v>4056</c:v>
                </c:pt>
                <c:pt idx="4">
                  <c:v>2711</c:v>
                </c:pt>
                <c:pt idx="5">
                  <c:v>1810</c:v>
                </c:pt>
                <c:pt idx="6">
                  <c:v>1014</c:v>
                </c:pt>
                <c:pt idx="7">
                  <c:v>481</c:v>
                </c:pt>
                <c:pt idx="8">
                  <c:v>180</c:v>
                </c:pt>
                <c:pt idx="9">
                  <c:v>46</c:v>
                </c:pt>
                <c:pt idx="10">
                  <c:v>12</c:v>
                </c:pt>
                <c:pt idx="11">
                  <c:v>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2025乐道成都车展（媒体日）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2025-08-25 - 2025-09-07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多元展区人气爆棚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人气旺盛，L90新色区以16236名男性顾客和10978名女性顾客领跑全场，彰显新品魅力。L90金色和棕色区分别吸引14192名和14564名男性顾客，女性顾客亦达5443名和5592名，经典色系依旧吸睛。宜家展车区与L60熊猫涂装车区亦有不俗表现，观众区更是汇聚13026名男性及4076名女性观众，整体参展热情高涨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多年龄段高参与度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吸引不同年龄段观众，L90新色区少年人数高达14743人，青年人数7495人，展现强大吸引力；L90金色区少年人数10841人，青年人数4215人，中年人数210人，覆盖全年龄段；观众区青年人数4946人，中年人数397人，体现广泛参与度。数据彰显展会多元魅力，成功汇聚各年龄段观众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85%的观众至少游逛1个区域，其中游逛3个区域的观众占比最高，达到4056人。游逛5个区域的观众也有1810人，显示出较高的参与度。值得注意的是，仍有少数观众游逛超过10个区域，体现了展会的强大吸引力。整体数据反映出观众对展会的浓厚兴趣和积极参与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