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55245.0</c:v>
                </c:pt>
                <c:pt idx="1">
                  <c:v>39763.0</c:v>
                </c:pt>
                <c:pt idx="2">
                  <c:v>53158.0</c:v>
                </c:pt>
                <c:pt idx="3">
                  <c:v>34069.0</c:v>
                </c:pt>
                <c:pt idx="4">
                  <c:v>52181.0</c:v>
                </c:pt>
                <c:pt idx="5">
                  <c:v>50853.0</c:v>
                </c:pt>
                <c:pt idx="6">
                  <c:v>43320.0</c:v>
                </c:pt>
                <c:pt idx="7">
                  <c:v>47875.0</c:v>
                </c:pt>
                <c:pt idx="8">
                  <c:v>42255.0</c:v>
                </c:pt>
                <c:pt idx="9">
                  <c:v>28455.0</c:v>
                </c:pt>
                <c:pt idx="10">
                  <c:v>54648.0</c:v>
                </c:pt>
                <c:pt idx="11">
                  <c:v>40588.0</c:v>
                </c:pt>
                <c:pt idx="12">
                  <c:v>23839.0</c:v>
                </c:pt>
                <c:pt idx="13">
                  <c:v>5310.0</c:v>
                </c:pt>
                <c:pt idx="14">
                  <c:v>9149.0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1.69837716</c:v>
                </c:pt>
                <c:pt idx="1">
                  <c:v>1.63991768</c:v>
                </c:pt>
                <c:pt idx="2">
                  <c:v>1.74297792</c:v>
                </c:pt>
                <c:pt idx="3">
                  <c:v>1.69449848</c:v>
                </c:pt>
                <c:pt idx="4">
                  <c:v>1.74579244</c:v>
                </c:pt>
                <c:pt idx="5">
                  <c:v>1.74617656</c:v>
                </c:pt>
                <c:pt idx="6">
                  <c:v>1.64573858</c:v>
                </c:pt>
                <c:pt idx="7">
                  <c:v>1.80389424</c:v>
                </c:pt>
                <c:pt idx="8">
                  <c:v>1.64663248</c:v>
                </c:pt>
                <c:pt idx="9">
                  <c:v>1.57847335</c:v>
                </c:pt>
                <c:pt idx="10">
                  <c:v>1.80881999</c:v>
                </c:pt>
                <c:pt idx="11">
                  <c:v>1.64705104</c:v>
                </c:pt>
                <c:pt idx="12">
                  <c:v>2.73164793</c:v>
                </c:pt>
                <c:pt idx="13">
                  <c:v>2.20107556</c:v>
                </c:pt>
                <c:pt idx="14">
                  <c:v>2.00324991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25647.0</c:v>
                </c:pt>
                <c:pt idx="1">
                  <c:v>19389.0</c:v>
                </c:pt>
                <c:pt idx="2">
                  <c:v>24613.0</c:v>
                </c:pt>
                <c:pt idx="3">
                  <c:v>15382.0</c:v>
                </c:pt>
                <c:pt idx="4">
                  <c:v>22948.0</c:v>
                </c:pt>
                <c:pt idx="5">
                  <c:v>22845.0</c:v>
                </c:pt>
                <c:pt idx="6">
                  <c:v>21372.0</c:v>
                </c:pt>
                <c:pt idx="7">
                  <c:v>20983.0</c:v>
                </c:pt>
                <c:pt idx="8">
                  <c:v>19363.0</c:v>
                </c:pt>
                <c:pt idx="9">
                  <c:v>14624.0</c:v>
                </c:pt>
                <c:pt idx="10">
                  <c:v>24850.0</c:v>
                </c:pt>
                <c:pt idx="11">
                  <c:v>20599.0</c:v>
                </c:pt>
                <c:pt idx="12">
                  <c:v>10311.0</c:v>
                </c:pt>
                <c:pt idx="13">
                  <c:v>2615.0</c:v>
                </c:pt>
                <c:pt idx="14">
                  <c:v>5198.0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9076.0</c:v>
                </c:pt>
                <c:pt idx="1">
                  <c:v>7822.0</c:v>
                </c:pt>
                <c:pt idx="2">
                  <c:v>8466.0</c:v>
                </c:pt>
                <c:pt idx="3">
                  <c:v>6415.0</c:v>
                </c:pt>
                <c:pt idx="4">
                  <c:v>9656.0</c:v>
                </c:pt>
                <c:pt idx="5">
                  <c:v>8597.0</c:v>
                </c:pt>
                <c:pt idx="6">
                  <c:v>6772.0</c:v>
                </c:pt>
                <c:pt idx="7">
                  <c:v>8107.0</c:v>
                </c:pt>
                <c:pt idx="8">
                  <c:v>8130.0</c:v>
                </c:pt>
                <c:pt idx="9">
                  <c:v>5647.0</c:v>
                </c:pt>
                <c:pt idx="10">
                  <c:v>8387.0</c:v>
                </c:pt>
                <c:pt idx="11">
                  <c:v>6727.0</c:v>
                </c:pt>
                <c:pt idx="12">
                  <c:v>3652.0</c:v>
                </c:pt>
                <c:pt idx="13">
                  <c:v>1104.0</c:v>
                </c:pt>
                <c:pt idx="14">
                  <c:v>1115.0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17112.0</c:v>
                </c:pt>
                <c:pt idx="1">
                  <c:v>13526.0</c:v>
                </c:pt>
                <c:pt idx="2">
                  <c:v>16132.0</c:v>
                </c:pt>
                <c:pt idx="3">
                  <c:v>10410.0</c:v>
                </c:pt>
                <c:pt idx="4">
                  <c:v>18960.0</c:v>
                </c:pt>
                <c:pt idx="5">
                  <c:v>17158.0</c:v>
                </c:pt>
                <c:pt idx="6">
                  <c:v>14747.0</c:v>
                </c:pt>
                <c:pt idx="7">
                  <c:v>15713.0</c:v>
                </c:pt>
                <c:pt idx="8">
                  <c:v>14161.0</c:v>
                </c:pt>
                <c:pt idx="9">
                  <c:v>10277.0</c:v>
                </c:pt>
                <c:pt idx="10">
                  <c:v>17274.0</c:v>
                </c:pt>
                <c:pt idx="11">
                  <c:v>14176.0</c:v>
                </c:pt>
                <c:pt idx="12">
                  <c:v>5029.0</c:v>
                </c:pt>
                <c:pt idx="13">
                  <c:v>1274.0</c:v>
                </c:pt>
                <c:pt idx="14">
                  <c:v>1493.0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11073.0</c:v>
                </c:pt>
                <c:pt idx="1">
                  <c:v>10246.0</c:v>
                </c:pt>
                <c:pt idx="2">
                  <c:v>12992.0</c:v>
                </c:pt>
                <c:pt idx="3">
                  <c:v>8477.0</c:v>
                </c:pt>
                <c:pt idx="4">
                  <c:v>5289.0</c:v>
                </c:pt>
                <c:pt idx="5">
                  <c:v>9262.0</c:v>
                </c:pt>
                <c:pt idx="6">
                  <c:v>10065.0</c:v>
                </c:pt>
                <c:pt idx="7">
                  <c:v>10191.0</c:v>
                </c:pt>
                <c:pt idx="8">
                  <c:v>9616.0</c:v>
                </c:pt>
                <c:pt idx="9">
                  <c:v>7536.0</c:v>
                </c:pt>
                <c:pt idx="10">
                  <c:v>12095.0</c:v>
                </c:pt>
                <c:pt idx="11">
                  <c:v>7685.0</c:v>
                </c:pt>
                <c:pt idx="12">
                  <c:v>8375.0</c:v>
                </c:pt>
                <c:pt idx="13">
                  <c:v>2112.0</c:v>
                </c:pt>
                <c:pt idx="14">
                  <c:v>4683.0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MEGA 大象灰（棕）</c:v>
                </c:pt>
                <c:pt idx="1">
                  <c:v>L9 绿色（橙）</c:v>
                </c:pt>
                <c:pt idx="2">
                  <c:v>I8 白色（灰）</c:v>
                </c:pt>
                <c:pt idx="3">
                  <c:v>休息区</c:v>
                </c:pt>
                <c:pt idx="4">
                  <c:v>I8 银色（灰）</c:v>
                </c:pt>
                <c:pt idx="5">
                  <c:v>L9 雅灰（棕）</c:v>
                </c:pt>
                <c:pt idx="6">
                  <c:v>MEGA 白色（白）</c:v>
                </c:pt>
                <c:pt idx="7">
                  <c:v>L6 小象灰（橙）</c:v>
                </c:pt>
                <c:pt idx="8">
                  <c:v>L7 Babyblue（白）</c:v>
                </c:pt>
                <c:pt idx="9">
                  <c:v>I8 小象灰（白）</c:v>
                </c:pt>
                <c:pt idx="10">
                  <c:v>L8 黑色（黑）</c:v>
                </c:pt>
                <c:pt idx="11">
                  <c:v>L6 天青色（白）</c:v>
                </c:pt>
                <c:pt idx="12">
                  <c:v>一层IP墙</c:v>
                </c:pt>
                <c:pt idx="13">
                  <c:v>一层楼梯入口</c:v>
                </c:pt>
                <c:pt idx="14">
                  <c:v>二层IP墙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1284.0</c:v>
                </c:pt>
                <c:pt idx="1">
                  <c:v>752.0</c:v>
                </c:pt>
                <c:pt idx="2">
                  <c:v>640.0</c:v>
                </c:pt>
                <c:pt idx="3">
                  <c:v>199.0</c:v>
                </c:pt>
                <c:pt idx="4">
                  <c:v>203.0</c:v>
                </c:pt>
                <c:pt idx="5">
                  <c:v>341.0</c:v>
                </c:pt>
                <c:pt idx="6">
                  <c:v>714.0</c:v>
                </c:pt>
                <c:pt idx="7">
                  <c:v>541.0</c:v>
                </c:pt>
                <c:pt idx="8">
                  <c:v>706.0</c:v>
                </c:pt>
                <c:pt idx="9">
                  <c:v>369.0</c:v>
                </c:pt>
                <c:pt idx="10">
                  <c:v>557.0</c:v>
                </c:pt>
                <c:pt idx="11">
                  <c:v>386.0</c:v>
                </c:pt>
                <c:pt idx="12">
                  <c:v>547.0</c:v>
                </c:pt>
                <c:pt idx="13">
                  <c:v>327.0</c:v>
                </c:pt>
                <c:pt idx="14">
                  <c:v>125.0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14543</c:v>
                </c:pt>
                <c:pt idx="1">
                  <c:v>8370</c:v>
                </c:pt>
                <c:pt idx="2">
                  <c:v>6224</c:v>
                </c:pt>
                <c:pt idx="3">
                  <c:v>4925</c:v>
                </c:pt>
                <c:pt idx="4">
                  <c:v>3938</c:v>
                </c:pt>
                <c:pt idx="5">
                  <c:v>3355</c:v>
                </c:pt>
                <c:pt idx="6">
                  <c:v>2814</c:v>
                </c:pt>
                <c:pt idx="7">
                  <c:v>2371</c:v>
                </c:pt>
                <c:pt idx="8">
                  <c:v>1813</c:v>
                </c:pt>
                <c:pt idx="9">
                  <c:v>1447</c:v>
                </c:pt>
                <c:pt idx="10">
                  <c:v>1104</c:v>
                </c:pt>
                <c:pt idx="11">
                  <c:v>636</c:v>
                </c:pt>
                <c:pt idx="12">
                  <c:v>98</c:v>
                </c:pt>
                <c:pt idx="13">
                  <c:v>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14543</c:v>
                </c:pt>
                <c:pt idx="1">
                  <c:v>37097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14543</c:v>
                </c:pt>
                <c:pt idx="1">
                  <c:v>8370</c:v>
                </c:pt>
                <c:pt idx="2">
                  <c:v>6224</c:v>
                </c:pt>
                <c:pt idx="3">
                  <c:v>4925</c:v>
                </c:pt>
                <c:pt idx="4">
                  <c:v>17578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Sheet1!$A$2:$A$15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14543</c:v>
                </c:pt>
                <c:pt idx="1">
                  <c:v>8370</c:v>
                </c:pt>
                <c:pt idx="2">
                  <c:v>6224</c:v>
                </c:pt>
                <c:pt idx="3">
                  <c:v>4925</c:v>
                </c:pt>
                <c:pt idx="4">
                  <c:v>3938</c:v>
                </c:pt>
                <c:pt idx="5">
                  <c:v>3355</c:v>
                </c:pt>
                <c:pt idx="6">
                  <c:v>2814</c:v>
                </c:pt>
                <c:pt idx="7">
                  <c:v>2371</c:v>
                </c:pt>
                <c:pt idx="8">
                  <c:v>1813</c:v>
                </c:pt>
                <c:pt idx="9">
                  <c:v>1447</c:v>
                </c:pt>
                <c:pt idx="10">
                  <c:v>1104</c:v>
                </c:pt>
                <c:pt idx="11">
                  <c:v>636</c:v>
                </c:pt>
                <c:pt idx="12">
                  <c:v>98</c:v>
                </c:pt>
                <c:pt idx="13">
                  <c:v>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2025理想成都车展（公众日）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2025-08-24 - 2025-09-07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展会人气爆棚，区域特色鲜明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吸引超10万观众，MEGA大象灰区域男性顾客高达25647人，女性顾客9076人，彰显超高人气。L9绿色区域男女比例均衡，I8白色区域女性顾客增长显著。休息区虽人流稍减，但仍是重要聚集地。二层IP墙独特魅力，吸引众多目光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多年龄段高参与度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人气爆棚，MEGA大象灰和I8银色区域少年人数均破万，青年人数亦表现亮眼，尤其MEGA大象灰区域青年人数超1.1万。L9雅灰和L8黑色区域青年中年参与度高，显示出展会广泛的年龄吸引力。休息区中年人数虽少，但少年和青年人数均超8000，整体参与度均衡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1.4万人游逛了10个以上区域，近8千人覆盖了1-2个区域，显示观众参与度高。特别是游逛12个区域的观众达98人，13个区域的也有2人，体现了深度游览趋势。整体数据展现观众对展会的浓厚兴趣和广泛参与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