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_rels/chart8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进客流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进客流</c:v>
                </c:pt>
              </c:strCache>
            </c:strRef>
          </c:tx>
          <c:cat>
            <c:strRef>
              <c:f>Sheet1!$A$2:$A$19</c:f>
              <c:strCache>
                <c:ptCount val="18"/>
                <c:pt idx="0">
                  <c:v>知音粉</c:v>
                </c:pt>
                <c:pt idx="1">
                  <c:v>FREE+白</c:v>
                </c:pt>
                <c:pt idx="2">
                  <c:v>56D蓝金</c:v>
                </c:pt>
                <c:pt idx="3">
                  <c:v>知音金（中）</c:v>
                </c:pt>
                <c:pt idx="4">
                  <c:v>FREE+紫</c:v>
                </c:pt>
                <c:pt idx="5">
                  <c:v>山河白紫</c:v>
                </c:pt>
                <c:pt idx="6">
                  <c:v>梦想家高顶</c:v>
                </c:pt>
                <c:pt idx="7">
                  <c:v>知音蓝</c:v>
                </c:pt>
                <c:pt idx="8">
                  <c:v>56C青色</c:v>
                </c:pt>
                <c:pt idx="9">
                  <c:v>FREE+青</c:v>
                </c:pt>
                <c:pt idx="10">
                  <c:v>知音金（左）</c:v>
                </c:pt>
                <c:pt idx="11">
                  <c:v>56C紫色</c:v>
                </c:pt>
                <c:pt idx="12">
                  <c:v>FREE+金</c:v>
                </c:pt>
                <c:pt idx="13">
                  <c:v>56C黑色</c:v>
                </c:pt>
                <c:pt idx="14">
                  <c:v>梦想家蓝金</c:v>
                </c:pt>
                <c:pt idx="15">
                  <c:v>追光红金</c:v>
                </c:pt>
                <c:pt idx="16">
                  <c:v>一层展示墙</c:v>
                </c:pt>
                <c:pt idx="17">
                  <c:v>二层展示墙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25613.0</c:v>
                </c:pt>
                <c:pt idx="1">
                  <c:v>45240.0</c:v>
                </c:pt>
                <c:pt idx="2">
                  <c:v>37780.0</c:v>
                </c:pt>
                <c:pt idx="3">
                  <c:v>37050.0</c:v>
                </c:pt>
                <c:pt idx="4">
                  <c:v>27845.0</c:v>
                </c:pt>
                <c:pt idx="5">
                  <c:v>34079.0</c:v>
                </c:pt>
                <c:pt idx="6">
                  <c:v>22934.0</c:v>
                </c:pt>
                <c:pt idx="7">
                  <c:v>35852.0</c:v>
                </c:pt>
                <c:pt idx="8">
                  <c:v>42595.0</c:v>
                </c:pt>
                <c:pt idx="9">
                  <c:v>42777.0</c:v>
                </c:pt>
                <c:pt idx="10">
                  <c:v>36263.0</c:v>
                </c:pt>
                <c:pt idx="11">
                  <c:v>35634.0</c:v>
                </c:pt>
                <c:pt idx="12">
                  <c:v>25439.0</c:v>
                </c:pt>
                <c:pt idx="13">
                  <c:v>20603.0</c:v>
                </c:pt>
                <c:pt idx="14">
                  <c:v>16243.0</c:v>
                </c:pt>
                <c:pt idx="15">
                  <c:v>1401.0</c:v>
                </c:pt>
                <c:pt idx="16">
                  <c:v>5890.0</c:v>
                </c:pt>
                <c:pt idx="17">
                  <c:v>27257.0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平均滞留分钟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平均滞留分钟</c:v>
                </c:pt>
              </c:strCache>
            </c:strRef>
          </c:tx>
          <c:marker>
            <c:symbol val="none"/>
          </c:marker>
          <c:cat>
            <c:strRef>
              <c:f>Sheet1!$A$2:$A$19</c:f>
              <c:strCache>
                <c:ptCount val="18"/>
                <c:pt idx="0">
                  <c:v>知音粉</c:v>
                </c:pt>
                <c:pt idx="1">
                  <c:v>FREE+白</c:v>
                </c:pt>
                <c:pt idx="2">
                  <c:v>56D蓝金</c:v>
                </c:pt>
                <c:pt idx="3">
                  <c:v>知音金（中）</c:v>
                </c:pt>
                <c:pt idx="4">
                  <c:v>FREE+紫</c:v>
                </c:pt>
                <c:pt idx="5">
                  <c:v>山河白紫</c:v>
                </c:pt>
                <c:pt idx="6">
                  <c:v>梦想家高顶</c:v>
                </c:pt>
                <c:pt idx="7">
                  <c:v>知音蓝</c:v>
                </c:pt>
                <c:pt idx="8">
                  <c:v>56C青色</c:v>
                </c:pt>
                <c:pt idx="9">
                  <c:v>FREE+青</c:v>
                </c:pt>
                <c:pt idx="10">
                  <c:v>知音金（左）</c:v>
                </c:pt>
                <c:pt idx="11">
                  <c:v>56C紫色</c:v>
                </c:pt>
                <c:pt idx="12">
                  <c:v>FREE+金</c:v>
                </c:pt>
                <c:pt idx="13">
                  <c:v>56C黑色</c:v>
                </c:pt>
                <c:pt idx="14">
                  <c:v>梦想家蓝金</c:v>
                </c:pt>
                <c:pt idx="15">
                  <c:v>追光红金</c:v>
                </c:pt>
                <c:pt idx="16">
                  <c:v>一层展示墙</c:v>
                </c:pt>
                <c:pt idx="17">
                  <c:v>二层展示墙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2.05017119</c:v>
                </c:pt>
                <c:pt idx="1">
                  <c:v>2.60936497</c:v>
                </c:pt>
                <c:pt idx="2">
                  <c:v>2.27597273</c:v>
                </c:pt>
                <c:pt idx="3">
                  <c:v>2.30057304</c:v>
                </c:pt>
                <c:pt idx="4">
                  <c:v>1.89040499</c:v>
                </c:pt>
                <c:pt idx="5">
                  <c:v>2.02324998</c:v>
                </c:pt>
                <c:pt idx="6">
                  <c:v>1.90744224</c:v>
                </c:pt>
                <c:pt idx="7">
                  <c:v>2.3021244</c:v>
                </c:pt>
                <c:pt idx="8">
                  <c:v>2.54189496</c:v>
                </c:pt>
                <c:pt idx="9">
                  <c:v>2.58505481</c:v>
                </c:pt>
                <c:pt idx="10">
                  <c:v>2.52458557</c:v>
                </c:pt>
                <c:pt idx="11">
                  <c:v>2.39348107</c:v>
                </c:pt>
                <c:pt idx="12">
                  <c:v>2.03648012</c:v>
                </c:pt>
                <c:pt idx="13">
                  <c:v>1.71580441</c:v>
                </c:pt>
                <c:pt idx="14">
                  <c:v>1.70180528</c:v>
                </c:pt>
                <c:pt idx="15">
                  <c:v>1.22182609</c:v>
                </c:pt>
                <c:pt idx="16">
                  <c:v>1.70270156</c:v>
                </c:pt>
                <c:pt idx="17">
                  <c:v>2.42674301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各区域男女顾客数量对比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男性顾客</c:v>
                </c:pt>
              </c:strCache>
            </c:strRef>
          </c:tx>
          <c:cat>
            <c:strRef>
              <c:f>Sheet1!$A$2:$A$19</c:f>
              <c:strCache>
                <c:ptCount val="18"/>
                <c:pt idx="0">
                  <c:v>知音粉</c:v>
                </c:pt>
                <c:pt idx="1">
                  <c:v>FREE+白</c:v>
                </c:pt>
                <c:pt idx="2">
                  <c:v>56D蓝金</c:v>
                </c:pt>
                <c:pt idx="3">
                  <c:v>知音金（中）</c:v>
                </c:pt>
                <c:pt idx="4">
                  <c:v>FREE+紫</c:v>
                </c:pt>
                <c:pt idx="5">
                  <c:v>山河白紫</c:v>
                </c:pt>
                <c:pt idx="6">
                  <c:v>梦想家高顶</c:v>
                </c:pt>
                <c:pt idx="7">
                  <c:v>知音蓝</c:v>
                </c:pt>
                <c:pt idx="8">
                  <c:v>56C青色</c:v>
                </c:pt>
                <c:pt idx="9">
                  <c:v>FREE+青</c:v>
                </c:pt>
                <c:pt idx="10">
                  <c:v>知音金（左）</c:v>
                </c:pt>
                <c:pt idx="11">
                  <c:v>56C紫色</c:v>
                </c:pt>
                <c:pt idx="12">
                  <c:v>FREE+金</c:v>
                </c:pt>
                <c:pt idx="13">
                  <c:v>56C黑色</c:v>
                </c:pt>
                <c:pt idx="14">
                  <c:v>梦想家蓝金</c:v>
                </c:pt>
                <c:pt idx="15">
                  <c:v>追光红金</c:v>
                </c:pt>
                <c:pt idx="16">
                  <c:v>一层展示墙</c:v>
                </c:pt>
                <c:pt idx="17">
                  <c:v>二层展示墙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9815.0</c:v>
                </c:pt>
                <c:pt idx="1">
                  <c:v>13387.0</c:v>
                </c:pt>
                <c:pt idx="2">
                  <c:v>12605.0</c:v>
                </c:pt>
                <c:pt idx="3">
                  <c:v>12541.0</c:v>
                </c:pt>
                <c:pt idx="4">
                  <c:v>11086.0</c:v>
                </c:pt>
                <c:pt idx="5">
                  <c:v>13209.0</c:v>
                </c:pt>
                <c:pt idx="6">
                  <c:v>9319.0</c:v>
                </c:pt>
                <c:pt idx="7">
                  <c:v>10940.0</c:v>
                </c:pt>
                <c:pt idx="8">
                  <c:v>12839.0</c:v>
                </c:pt>
                <c:pt idx="9">
                  <c:v>11825.0</c:v>
                </c:pt>
                <c:pt idx="10">
                  <c:v>12583.0</c:v>
                </c:pt>
                <c:pt idx="11">
                  <c:v>12199.0</c:v>
                </c:pt>
                <c:pt idx="12">
                  <c:v>10349.0</c:v>
                </c:pt>
                <c:pt idx="13">
                  <c:v>9447.0</c:v>
                </c:pt>
                <c:pt idx="14">
                  <c:v>7342.0</c:v>
                </c:pt>
                <c:pt idx="15">
                  <c:v>858.0</c:v>
                </c:pt>
                <c:pt idx="16">
                  <c:v>2631.0</c:v>
                </c:pt>
                <c:pt idx="17">
                  <c:v>7556.0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女性顾客</c:v>
                </c:pt>
              </c:strCache>
            </c:strRef>
          </c:tx>
          <c:cat>
            <c:strRef>
              <c:f>Sheet1!$A$2:$A$19</c:f>
              <c:strCache>
                <c:ptCount val="18"/>
                <c:pt idx="0">
                  <c:v>知音粉</c:v>
                </c:pt>
                <c:pt idx="1">
                  <c:v>FREE+白</c:v>
                </c:pt>
                <c:pt idx="2">
                  <c:v>56D蓝金</c:v>
                </c:pt>
                <c:pt idx="3">
                  <c:v>知音金（中）</c:v>
                </c:pt>
                <c:pt idx="4">
                  <c:v>FREE+紫</c:v>
                </c:pt>
                <c:pt idx="5">
                  <c:v>山河白紫</c:v>
                </c:pt>
                <c:pt idx="6">
                  <c:v>梦想家高顶</c:v>
                </c:pt>
                <c:pt idx="7">
                  <c:v>知音蓝</c:v>
                </c:pt>
                <c:pt idx="8">
                  <c:v>56C青色</c:v>
                </c:pt>
                <c:pt idx="9">
                  <c:v>FREE+青</c:v>
                </c:pt>
                <c:pt idx="10">
                  <c:v>知音金（左）</c:v>
                </c:pt>
                <c:pt idx="11">
                  <c:v>56C紫色</c:v>
                </c:pt>
                <c:pt idx="12">
                  <c:v>FREE+金</c:v>
                </c:pt>
                <c:pt idx="13">
                  <c:v>56C黑色</c:v>
                </c:pt>
                <c:pt idx="14">
                  <c:v>梦想家蓝金</c:v>
                </c:pt>
                <c:pt idx="15">
                  <c:v>追光红金</c:v>
                </c:pt>
                <c:pt idx="16">
                  <c:v>一层展示墙</c:v>
                </c:pt>
                <c:pt idx="17">
                  <c:v>二层展示墙</c:v>
                </c:pt>
              </c:strCache>
            </c:strRef>
          </c:cat>
          <c:val>
            <c:numRef>
              <c:f>Sheet1!$C$2:$C$19</c:f>
              <c:numCache>
                <c:formatCode>General</c:formatCode>
                <c:ptCount val="18"/>
                <c:pt idx="0">
                  <c:v>3815.0</c:v>
                </c:pt>
                <c:pt idx="1">
                  <c:v>5410.0</c:v>
                </c:pt>
                <c:pt idx="2">
                  <c:v>4803.0</c:v>
                </c:pt>
                <c:pt idx="3">
                  <c:v>4299.0</c:v>
                </c:pt>
                <c:pt idx="4">
                  <c:v>3795.0</c:v>
                </c:pt>
                <c:pt idx="5">
                  <c:v>3267.0</c:v>
                </c:pt>
                <c:pt idx="6">
                  <c:v>2483.0</c:v>
                </c:pt>
                <c:pt idx="7">
                  <c:v>4939.0</c:v>
                </c:pt>
                <c:pt idx="8">
                  <c:v>4500.0</c:v>
                </c:pt>
                <c:pt idx="9">
                  <c:v>5902.0</c:v>
                </c:pt>
                <c:pt idx="10">
                  <c:v>3242.0</c:v>
                </c:pt>
                <c:pt idx="11">
                  <c:v>3279.0</c:v>
                </c:pt>
                <c:pt idx="12">
                  <c:v>2463.0</c:v>
                </c:pt>
                <c:pt idx="13">
                  <c:v>2595.0</c:v>
                </c:pt>
                <c:pt idx="14">
                  <c:v>1604.0</c:v>
                </c:pt>
                <c:pt idx="15">
                  <c:v>292.0</c:v>
                </c:pt>
                <c:pt idx="16">
                  <c:v>904.0</c:v>
                </c:pt>
                <c:pt idx="17">
                  <c:v>4014.0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各区域顾客年龄对比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少年</c:v>
                </c:pt>
              </c:strCache>
            </c:strRef>
          </c:tx>
          <c:cat>
            <c:strRef>
              <c:f>Sheet1!$A$2:$A$19</c:f>
              <c:strCache>
                <c:ptCount val="18"/>
                <c:pt idx="0">
                  <c:v>知音粉</c:v>
                </c:pt>
                <c:pt idx="1">
                  <c:v>FREE+白</c:v>
                </c:pt>
                <c:pt idx="2">
                  <c:v>56D蓝金</c:v>
                </c:pt>
                <c:pt idx="3">
                  <c:v>知音金（中）</c:v>
                </c:pt>
                <c:pt idx="4">
                  <c:v>FREE+紫</c:v>
                </c:pt>
                <c:pt idx="5">
                  <c:v>山河白紫</c:v>
                </c:pt>
                <c:pt idx="6">
                  <c:v>梦想家高顶</c:v>
                </c:pt>
                <c:pt idx="7">
                  <c:v>知音蓝</c:v>
                </c:pt>
                <c:pt idx="8">
                  <c:v>56C青色</c:v>
                </c:pt>
                <c:pt idx="9">
                  <c:v>FREE+青</c:v>
                </c:pt>
                <c:pt idx="10">
                  <c:v>知音金（左）</c:v>
                </c:pt>
                <c:pt idx="11">
                  <c:v>56C紫色</c:v>
                </c:pt>
                <c:pt idx="12">
                  <c:v>FREE+金</c:v>
                </c:pt>
                <c:pt idx="13">
                  <c:v>56C黑色</c:v>
                </c:pt>
                <c:pt idx="14">
                  <c:v>梦想家蓝金</c:v>
                </c:pt>
                <c:pt idx="15">
                  <c:v>追光红金</c:v>
                </c:pt>
                <c:pt idx="16">
                  <c:v>一层展示墙</c:v>
                </c:pt>
                <c:pt idx="17">
                  <c:v>二层展示墙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6711.0</c:v>
                </c:pt>
                <c:pt idx="1">
                  <c:v>9401.0</c:v>
                </c:pt>
                <c:pt idx="2">
                  <c:v>9213.0</c:v>
                </c:pt>
                <c:pt idx="3">
                  <c:v>8941.0</c:v>
                </c:pt>
                <c:pt idx="4">
                  <c:v>8032.0</c:v>
                </c:pt>
                <c:pt idx="5">
                  <c:v>8093.0</c:v>
                </c:pt>
                <c:pt idx="6">
                  <c:v>5125.0</c:v>
                </c:pt>
                <c:pt idx="7">
                  <c:v>8645.0</c:v>
                </c:pt>
                <c:pt idx="8">
                  <c:v>8559.0</c:v>
                </c:pt>
                <c:pt idx="9">
                  <c:v>9625.0</c:v>
                </c:pt>
                <c:pt idx="10">
                  <c:v>7454.0</c:v>
                </c:pt>
                <c:pt idx="11">
                  <c:v>7798.0</c:v>
                </c:pt>
                <c:pt idx="12">
                  <c:v>5911.0</c:v>
                </c:pt>
                <c:pt idx="13">
                  <c:v>6684.0</c:v>
                </c:pt>
                <c:pt idx="14">
                  <c:v>4307.0</c:v>
                </c:pt>
                <c:pt idx="15">
                  <c:v>241.0</c:v>
                </c:pt>
                <c:pt idx="16">
                  <c:v>1256.0</c:v>
                </c:pt>
                <c:pt idx="17">
                  <c:v>4090.0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青年</c:v>
                </c:pt>
              </c:strCache>
            </c:strRef>
          </c:tx>
          <c:cat>
            <c:strRef>
              <c:f>Sheet1!$A$2:$A$19</c:f>
              <c:strCache>
                <c:ptCount val="18"/>
                <c:pt idx="0">
                  <c:v>知音粉</c:v>
                </c:pt>
                <c:pt idx="1">
                  <c:v>FREE+白</c:v>
                </c:pt>
                <c:pt idx="2">
                  <c:v>56D蓝金</c:v>
                </c:pt>
                <c:pt idx="3">
                  <c:v>知音金（中）</c:v>
                </c:pt>
                <c:pt idx="4">
                  <c:v>FREE+紫</c:v>
                </c:pt>
                <c:pt idx="5">
                  <c:v>山河白紫</c:v>
                </c:pt>
                <c:pt idx="6">
                  <c:v>梦想家高顶</c:v>
                </c:pt>
                <c:pt idx="7">
                  <c:v>知音蓝</c:v>
                </c:pt>
                <c:pt idx="8">
                  <c:v>56C青色</c:v>
                </c:pt>
                <c:pt idx="9">
                  <c:v>FREE+青</c:v>
                </c:pt>
                <c:pt idx="10">
                  <c:v>知音金（左）</c:v>
                </c:pt>
                <c:pt idx="11">
                  <c:v>56C紫色</c:v>
                </c:pt>
                <c:pt idx="12">
                  <c:v>FREE+金</c:v>
                </c:pt>
                <c:pt idx="13">
                  <c:v>56C黑色</c:v>
                </c:pt>
                <c:pt idx="14">
                  <c:v>梦想家蓝金</c:v>
                </c:pt>
                <c:pt idx="15">
                  <c:v>追光红金</c:v>
                </c:pt>
                <c:pt idx="16">
                  <c:v>一层展示墙</c:v>
                </c:pt>
                <c:pt idx="17">
                  <c:v>二层展示墙</c:v>
                </c:pt>
              </c:strCache>
            </c:strRef>
          </c:cat>
          <c:val>
            <c:numRef>
              <c:f>Sheet1!$C$2:$C$19</c:f>
              <c:numCache>
                <c:formatCode>General</c:formatCode>
                <c:ptCount val="18"/>
                <c:pt idx="0">
                  <c:v>5117.0</c:v>
                </c:pt>
                <c:pt idx="1">
                  <c:v>6789.0</c:v>
                </c:pt>
                <c:pt idx="2">
                  <c:v>4032.0</c:v>
                </c:pt>
                <c:pt idx="3">
                  <c:v>4090.0</c:v>
                </c:pt>
                <c:pt idx="4">
                  <c:v>3412.0</c:v>
                </c:pt>
                <c:pt idx="5">
                  <c:v>6636.0</c:v>
                </c:pt>
                <c:pt idx="6">
                  <c:v>5237.0</c:v>
                </c:pt>
                <c:pt idx="7">
                  <c:v>4124.0</c:v>
                </c:pt>
                <c:pt idx="8">
                  <c:v>5577.0</c:v>
                </c:pt>
                <c:pt idx="9">
                  <c:v>5545.0</c:v>
                </c:pt>
                <c:pt idx="10">
                  <c:v>5890.0</c:v>
                </c:pt>
                <c:pt idx="11">
                  <c:v>2223.0</c:v>
                </c:pt>
                <c:pt idx="12">
                  <c:v>1404.0</c:v>
                </c:pt>
                <c:pt idx="13">
                  <c:v>1724.0</c:v>
                </c:pt>
                <c:pt idx="14">
                  <c:v>3785.0</c:v>
                </c:pt>
                <c:pt idx="15">
                  <c:v>767.0</c:v>
                </c:pt>
                <c:pt idx="16">
                  <c:v>2188.0</c:v>
                </c:pt>
                <c:pt idx="17">
                  <c:v>6766.0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中年</c:v>
                </c:pt>
              </c:strCache>
            </c:strRef>
          </c:tx>
          <c:cat>
            <c:strRef>
              <c:f>Sheet1!$A$2:$A$19</c:f>
              <c:strCache>
                <c:ptCount val="18"/>
                <c:pt idx="0">
                  <c:v>知音粉</c:v>
                </c:pt>
                <c:pt idx="1">
                  <c:v>FREE+白</c:v>
                </c:pt>
                <c:pt idx="2">
                  <c:v>56D蓝金</c:v>
                </c:pt>
                <c:pt idx="3">
                  <c:v>知音金（中）</c:v>
                </c:pt>
                <c:pt idx="4">
                  <c:v>FREE+紫</c:v>
                </c:pt>
                <c:pt idx="5">
                  <c:v>山河白紫</c:v>
                </c:pt>
                <c:pt idx="6">
                  <c:v>梦想家高顶</c:v>
                </c:pt>
                <c:pt idx="7">
                  <c:v>知音蓝</c:v>
                </c:pt>
                <c:pt idx="8">
                  <c:v>56C青色</c:v>
                </c:pt>
                <c:pt idx="9">
                  <c:v>FREE+青</c:v>
                </c:pt>
                <c:pt idx="10">
                  <c:v>知音金（左）</c:v>
                </c:pt>
                <c:pt idx="11">
                  <c:v>56C紫色</c:v>
                </c:pt>
                <c:pt idx="12">
                  <c:v>FREE+金</c:v>
                </c:pt>
                <c:pt idx="13">
                  <c:v>56C黑色</c:v>
                </c:pt>
                <c:pt idx="14">
                  <c:v>梦想家蓝金</c:v>
                </c:pt>
                <c:pt idx="15">
                  <c:v>追光红金</c:v>
                </c:pt>
                <c:pt idx="16">
                  <c:v>一层展示墙</c:v>
                </c:pt>
                <c:pt idx="17">
                  <c:v>二层展示墙</c:v>
                </c:pt>
              </c:strCache>
            </c:strRef>
          </c:cat>
          <c:val>
            <c:numRef>
              <c:f>Sheet1!$D$2:$D$19</c:f>
              <c:numCache>
                <c:formatCode>General</c:formatCode>
                <c:ptCount val="18"/>
                <c:pt idx="0">
                  <c:v>299.0</c:v>
                </c:pt>
                <c:pt idx="1">
                  <c:v>442.0</c:v>
                </c:pt>
                <c:pt idx="2">
                  <c:v>343.0</c:v>
                </c:pt>
                <c:pt idx="3">
                  <c:v>293.0</c:v>
                </c:pt>
                <c:pt idx="4">
                  <c:v>295.0</c:v>
                </c:pt>
                <c:pt idx="5">
                  <c:v>689.0</c:v>
                </c:pt>
                <c:pt idx="6">
                  <c:v>1061.0</c:v>
                </c:pt>
                <c:pt idx="7">
                  <c:v>223.0</c:v>
                </c:pt>
                <c:pt idx="8">
                  <c:v>420.0</c:v>
                </c:pt>
                <c:pt idx="9">
                  <c:v>308.0</c:v>
                </c:pt>
                <c:pt idx="10">
                  <c:v>211.0</c:v>
                </c:pt>
                <c:pt idx="11">
                  <c:v>71.0</c:v>
                </c:pt>
                <c:pt idx="12">
                  <c:v>73.0</c:v>
                </c:pt>
                <c:pt idx="13">
                  <c:v>166.0</c:v>
                </c:pt>
                <c:pt idx="14">
                  <c:v>335.0</c:v>
                </c:pt>
                <c:pt idx="15">
                  <c:v>139.0</c:v>
                </c:pt>
                <c:pt idx="16">
                  <c:v>79.0</c:v>
                </c:pt>
                <c:pt idx="17">
                  <c:v>642.0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访客游逛区域数量统计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Sheet1!$A$2:$A$18</c:f>
              <c:numCache>
                <c:formatCode>General</c:formatCode>
                <c:ptCount val="1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</c:numCache>
            </c:numRef>
          </c:cat>
          <c:val>
            <c:numRef>
              <c:f>Sheet1!$B$2:$B$18</c:f>
              <c:numCache>
                <c:formatCode>General</c:formatCode>
                <c:ptCount val="17"/>
                <c:pt idx="0">
                  <c:v>10138</c:v>
                </c:pt>
                <c:pt idx="1">
                  <c:v>5415</c:v>
                </c:pt>
                <c:pt idx="2">
                  <c:v>3534</c:v>
                </c:pt>
                <c:pt idx="3">
                  <c:v>2764</c:v>
                </c:pt>
                <c:pt idx="4">
                  <c:v>2184</c:v>
                </c:pt>
                <c:pt idx="5">
                  <c:v>1894</c:v>
                </c:pt>
                <c:pt idx="6">
                  <c:v>1608</c:v>
                </c:pt>
                <c:pt idx="7">
                  <c:v>1440</c:v>
                </c:pt>
                <c:pt idx="8">
                  <c:v>1357</c:v>
                </c:pt>
                <c:pt idx="9">
                  <c:v>1124</c:v>
                </c:pt>
                <c:pt idx="10">
                  <c:v>932</c:v>
                </c:pt>
                <c:pt idx="11">
                  <c:v>765</c:v>
                </c:pt>
                <c:pt idx="12">
                  <c:v>486</c:v>
                </c:pt>
                <c:pt idx="13">
                  <c:v>255</c:v>
                </c:pt>
                <c:pt idx="14">
                  <c:v>116</c:v>
                </c:pt>
                <c:pt idx="15">
                  <c:v>39</c:v>
                </c:pt>
                <c:pt idx="16">
                  <c:v>18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title>
      <c:tx>
        <c:rich>
          <a:bodyPr/>
          <a:lstStyle/>
          <a:p>
            <a:r>
              <a:t>展台漏斗重复访客比例</a:t>
            </a:r>
          </a:p>
        </c:rich>
      </c:tx>
      <c:layout/>
      <c:overlay val="0"/>
    </c:title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单次访问</c:v>
                </c:pt>
                <c:pt idx="1">
                  <c:v>多次访问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10138</c:v>
                </c:pt>
                <c:pt idx="1">
                  <c:v>23931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Chart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展台访问次数分布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4+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10138</c:v>
                </c:pt>
                <c:pt idx="1">
                  <c:v>5415</c:v>
                </c:pt>
                <c:pt idx="2">
                  <c:v>3534</c:v>
                </c:pt>
                <c:pt idx="3">
                  <c:v>2764</c:v>
                </c:pt>
                <c:pt idx="4">
                  <c:v>12218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访客轨迹(去了多少区域)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Sheet1!$A$2:$A$18</c:f>
              <c:numCache>
                <c:formatCode>General</c:formatCode>
                <c:ptCount val="1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</c:numCache>
            </c:numRef>
          </c:cat>
          <c:val>
            <c:numRef>
              <c:f>Sheet1!$B$2:$B$18</c:f>
              <c:numCache>
                <c:formatCode>General</c:formatCode>
                <c:ptCount val="17"/>
                <c:pt idx="0">
                  <c:v>10138</c:v>
                </c:pt>
                <c:pt idx="1">
                  <c:v>5415</c:v>
                </c:pt>
                <c:pt idx="2">
                  <c:v>3534</c:v>
                </c:pt>
                <c:pt idx="3">
                  <c:v>2764</c:v>
                </c:pt>
                <c:pt idx="4">
                  <c:v>2184</c:v>
                </c:pt>
                <c:pt idx="5">
                  <c:v>1894</c:v>
                </c:pt>
                <c:pt idx="6">
                  <c:v>1608</c:v>
                </c:pt>
                <c:pt idx="7">
                  <c:v>1440</c:v>
                </c:pt>
                <c:pt idx="8">
                  <c:v>1357</c:v>
                </c:pt>
                <c:pt idx="9">
                  <c:v>1124</c:v>
                </c:pt>
                <c:pt idx="10">
                  <c:v>932</c:v>
                </c:pt>
                <c:pt idx="11">
                  <c:v>765</c:v>
                </c:pt>
                <c:pt idx="12">
                  <c:v>486</c:v>
                </c:pt>
                <c:pt idx="13">
                  <c:v>255</c:v>
                </c:pt>
                <c:pt idx="14">
                  <c:v>116</c:v>
                </c:pt>
                <c:pt idx="15">
                  <c:v>39</c:v>
                </c:pt>
                <c:pt idx="16">
                  <c:v>18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Relationship Id="rId3" Type="http://schemas.openxmlformats.org/officeDocument/2006/relationships/chart" Target="../charts/chart7.xml"/><Relationship Id="rId4" Type="http://schemas.openxmlformats.org/officeDocument/2006/relationships/chart" Target="../charts/chart8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2025岚图成都车展（公众日） 展会报告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2025-08-30 - 2025-09-07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548640"/>
          <a:ext cx="8229600" cy="2743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3474720"/>
          <a:ext cx="8229600" cy="27432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多元区域高人气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各区域人气爆棚，'FREE+白'区域男性顾客达13387人，女性5410人，彰显超高吸引力；'知音粉'区域男女顾客合计13630人，均衡受欢迎；'56D蓝金'区域男性12605人，女性4803人，表现亮眼。整体来看，多个区域男女顾客人数均破万，展会魅力十足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多元人群齐聚，青春活力爆棚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吸引逾万少年、青年及中年观众，其中‘FREE+白’区域青年人数高达6789，‘56D蓝金’区域少年人数达9213，彰显青春魅力。‘梦想家高顶’中年观众突破千人次，体现多元参与。‘FREE+青’区域少年人数逼近万人大关，‘知音金（中）’区域青年、少年人数均衡，展现广泛吸引力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全面覆盖 高效互动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覆盖17个区域，吸引超万余人次参与，其中近半数观众游逛了至少2个区域，显示出极高的互动性和参与度。特别是前5个区域，累计参观人数占比超过70%，凸显核心展区的高人气。此外，深度游逛（超过8个区域）的观众占比虽少，但体现了展会的深度吸引力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457200" y="3840480"/>
          <a:ext cx="7315200" cy="3200400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flow_tree_fix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40080"/>
            <a:ext cx="82296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客流流向趋势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