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29544.0</c:v>
                </c:pt>
                <c:pt idx="1">
                  <c:v>49699.0</c:v>
                </c:pt>
                <c:pt idx="2">
                  <c:v>200867.0</c:v>
                </c:pt>
                <c:pt idx="3">
                  <c:v>37305.0</c:v>
                </c:pt>
                <c:pt idx="4">
                  <c:v>25168.0</c:v>
                </c:pt>
                <c:pt idx="5">
                  <c:v>46435.0</c:v>
                </c:pt>
                <c:pt idx="6">
                  <c:v>39840.0</c:v>
                </c:pt>
                <c:pt idx="7">
                  <c:v>38970.0</c:v>
                </c:pt>
                <c:pt idx="8">
                  <c:v>51145.0</c:v>
                </c:pt>
                <c:pt idx="9">
                  <c:v>18970.0</c:v>
                </c:pt>
                <c:pt idx="10">
                  <c:v>2845.0</c:v>
                </c:pt>
                <c:pt idx="11">
                  <c:v>7162.0</c:v>
                </c:pt>
                <c:pt idx="12">
                  <c:v>33136.0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2.09625901</c:v>
                </c:pt>
                <c:pt idx="1">
                  <c:v>2.58089513</c:v>
                </c:pt>
                <c:pt idx="2">
                  <c:v>5.70187408</c:v>
                </c:pt>
                <c:pt idx="3">
                  <c:v>2.06329088</c:v>
                </c:pt>
                <c:pt idx="4">
                  <c:v>1.92326768</c:v>
                </c:pt>
                <c:pt idx="5">
                  <c:v>2.51116399</c:v>
                </c:pt>
                <c:pt idx="6">
                  <c:v>2.46206433</c:v>
                </c:pt>
                <c:pt idx="7">
                  <c:v>2.36393943</c:v>
                </c:pt>
                <c:pt idx="8">
                  <c:v>2.50099048</c:v>
                </c:pt>
                <c:pt idx="9">
                  <c:v>1.79300223</c:v>
                </c:pt>
                <c:pt idx="10">
                  <c:v>1.66216578</c:v>
                </c:pt>
                <c:pt idx="11">
                  <c:v>1.80613384</c:v>
                </c:pt>
                <c:pt idx="12">
                  <c:v>2.58797904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11262.0</c:v>
                </c:pt>
                <c:pt idx="1">
                  <c:v>14907.0</c:v>
                </c:pt>
                <c:pt idx="2">
                  <c:v>26489.0</c:v>
                </c:pt>
                <c:pt idx="3">
                  <c:v>14431.0</c:v>
                </c:pt>
                <c:pt idx="4">
                  <c:v>10420.0</c:v>
                </c:pt>
                <c:pt idx="5">
                  <c:v>13306.0</c:v>
                </c:pt>
                <c:pt idx="6">
                  <c:v>14047.0</c:v>
                </c:pt>
                <c:pt idx="7">
                  <c:v>13683.0</c:v>
                </c:pt>
                <c:pt idx="8">
                  <c:v>16891.0</c:v>
                </c:pt>
                <c:pt idx="9">
                  <c:v>8357.0</c:v>
                </c:pt>
                <c:pt idx="10">
                  <c:v>1425.0</c:v>
                </c:pt>
                <c:pt idx="11">
                  <c:v>3195.0</c:v>
                </c:pt>
                <c:pt idx="12">
                  <c:v>8952.0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4282.0</c:v>
                </c:pt>
                <c:pt idx="1">
                  <c:v>5969.0</c:v>
                </c:pt>
                <c:pt idx="2">
                  <c:v>10249.0</c:v>
                </c:pt>
                <c:pt idx="3">
                  <c:v>3471.0</c:v>
                </c:pt>
                <c:pt idx="4">
                  <c:v>2578.0</c:v>
                </c:pt>
                <c:pt idx="5">
                  <c:v>6445.0</c:v>
                </c:pt>
                <c:pt idx="6">
                  <c:v>3799.0</c:v>
                </c:pt>
                <c:pt idx="7">
                  <c:v>3685.0</c:v>
                </c:pt>
                <c:pt idx="8">
                  <c:v>4092.0</c:v>
                </c:pt>
                <c:pt idx="9">
                  <c:v>1801.0</c:v>
                </c:pt>
                <c:pt idx="10">
                  <c:v>445.0</c:v>
                </c:pt>
                <c:pt idx="11">
                  <c:v>984.0</c:v>
                </c:pt>
                <c:pt idx="12">
                  <c:v>4408.0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7579.0</c:v>
                </c:pt>
                <c:pt idx="1">
                  <c:v>10267.0</c:v>
                </c:pt>
                <c:pt idx="2">
                  <c:v>19298.0</c:v>
                </c:pt>
                <c:pt idx="3">
                  <c:v>8775.0</c:v>
                </c:pt>
                <c:pt idx="4">
                  <c:v>5758.0</c:v>
                </c:pt>
                <c:pt idx="5">
                  <c:v>10552.0</c:v>
                </c:pt>
                <c:pt idx="6">
                  <c:v>8477.0</c:v>
                </c:pt>
                <c:pt idx="7">
                  <c:v>8876.0</c:v>
                </c:pt>
                <c:pt idx="8">
                  <c:v>11030.0</c:v>
                </c:pt>
                <c:pt idx="9">
                  <c:v>4868.0</c:v>
                </c:pt>
                <c:pt idx="10">
                  <c:v>426.0</c:v>
                </c:pt>
                <c:pt idx="11">
                  <c:v>1397.0</c:v>
                </c:pt>
                <c:pt idx="12">
                  <c:v>4601.0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5989.0</c:v>
                </c:pt>
                <c:pt idx="1">
                  <c:v>7749.0</c:v>
                </c:pt>
                <c:pt idx="2">
                  <c:v>9946.0</c:v>
                </c:pt>
                <c:pt idx="3">
                  <c:v>7264.0</c:v>
                </c:pt>
                <c:pt idx="4">
                  <c:v>5739.0</c:v>
                </c:pt>
                <c:pt idx="5">
                  <c:v>6363.0</c:v>
                </c:pt>
                <c:pt idx="6">
                  <c:v>6679.0</c:v>
                </c:pt>
                <c:pt idx="7">
                  <c:v>2683.0</c:v>
                </c:pt>
                <c:pt idx="8">
                  <c:v>2760.0</c:v>
                </c:pt>
                <c:pt idx="9">
                  <c:v>4355.0</c:v>
                </c:pt>
                <c:pt idx="10">
                  <c:v>1257.0</c:v>
                </c:pt>
                <c:pt idx="11">
                  <c:v>2620.0</c:v>
                </c:pt>
                <c:pt idx="12">
                  <c:v>7918.0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Sheet1!$A$2:$A$14</c:f>
              <c:strCache>
                <c:ptCount val="13"/>
                <c:pt idx="0">
                  <c:v>山河白紫</c:v>
                </c:pt>
                <c:pt idx="1">
                  <c:v>知音粉</c:v>
                </c:pt>
                <c:pt idx="2">
                  <c:v>观众区</c:v>
                </c:pt>
                <c:pt idx="3">
                  <c:v>知音金</c:v>
                </c:pt>
                <c:pt idx="4">
                  <c:v>FREE+金</c:v>
                </c:pt>
                <c:pt idx="5">
                  <c:v>FREE+紫</c:v>
                </c:pt>
                <c:pt idx="6">
                  <c:v>梦想家青色</c:v>
                </c:pt>
                <c:pt idx="7">
                  <c:v>梦想家高顶</c:v>
                </c:pt>
                <c:pt idx="8">
                  <c:v>梦想家红金</c:v>
                </c:pt>
                <c:pt idx="9">
                  <c:v>梦想家蓝金</c:v>
                </c:pt>
                <c:pt idx="10">
                  <c:v>追光红金</c:v>
                </c:pt>
                <c:pt idx="11">
                  <c:v>一层展示墙</c:v>
                </c:pt>
                <c:pt idx="12">
                  <c:v>二层展示墙</c:v>
                </c:pt>
              </c:strCache>
            </c:str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369.0</c:v>
                </c:pt>
                <c:pt idx="1">
                  <c:v>538.0</c:v>
                </c:pt>
                <c:pt idx="2">
                  <c:v>777.0</c:v>
                </c:pt>
                <c:pt idx="3">
                  <c:v>741.0</c:v>
                </c:pt>
                <c:pt idx="4">
                  <c:v>1076.0</c:v>
                </c:pt>
                <c:pt idx="5">
                  <c:v>366.0</c:v>
                </c:pt>
                <c:pt idx="6">
                  <c:v>277.0</c:v>
                </c:pt>
                <c:pt idx="7">
                  <c:v>92.0</c:v>
                </c:pt>
                <c:pt idx="8">
                  <c:v>197.0</c:v>
                </c:pt>
                <c:pt idx="9">
                  <c:v>374.0</c:v>
                </c:pt>
                <c:pt idx="10">
                  <c:v>184.0</c:v>
                </c:pt>
                <c:pt idx="11">
                  <c:v>143.0</c:v>
                </c:pt>
                <c:pt idx="12">
                  <c:v>767.0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6653</c:v>
                </c:pt>
                <c:pt idx="1">
                  <c:v>4281</c:v>
                </c:pt>
                <c:pt idx="2">
                  <c:v>3290</c:v>
                </c:pt>
                <c:pt idx="3">
                  <c:v>2678</c:v>
                </c:pt>
                <c:pt idx="4">
                  <c:v>2166</c:v>
                </c:pt>
                <c:pt idx="5">
                  <c:v>1817</c:v>
                </c:pt>
                <c:pt idx="6">
                  <c:v>1501</c:v>
                </c:pt>
                <c:pt idx="7">
                  <c:v>832</c:v>
                </c:pt>
                <c:pt idx="8">
                  <c:v>440</c:v>
                </c:pt>
                <c:pt idx="9">
                  <c:v>209</c:v>
                </c:pt>
                <c:pt idx="10">
                  <c:v>82</c:v>
                </c:pt>
                <c:pt idx="11">
                  <c:v>33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6653</c:v>
                </c:pt>
                <c:pt idx="1">
                  <c:v>17329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4+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6653</c:v>
                </c:pt>
                <c:pt idx="1">
                  <c:v>4281</c:v>
                </c:pt>
                <c:pt idx="2">
                  <c:v>3290</c:v>
                </c:pt>
                <c:pt idx="3">
                  <c:v>2678</c:v>
                </c:pt>
                <c:pt idx="4">
                  <c:v>7080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6653</c:v>
                </c:pt>
                <c:pt idx="1">
                  <c:v>4281</c:v>
                </c:pt>
                <c:pt idx="2">
                  <c:v>3290</c:v>
                </c:pt>
                <c:pt idx="3">
                  <c:v>2678</c:v>
                </c:pt>
                <c:pt idx="4">
                  <c:v>2166</c:v>
                </c:pt>
                <c:pt idx="5">
                  <c:v>1817</c:v>
                </c:pt>
                <c:pt idx="6">
                  <c:v>1501</c:v>
                </c:pt>
                <c:pt idx="7">
                  <c:v>832</c:v>
                </c:pt>
                <c:pt idx="8">
                  <c:v>440</c:v>
                </c:pt>
                <c:pt idx="9">
                  <c:v>209</c:v>
                </c:pt>
                <c:pt idx="10">
                  <c:v>82</c:v>
                </c:pt>
                <c:pt idx="11">
                  <c:v>33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Relationship Id="rId3" Type="http://schemas.openxmlformats.org/officeDocument/2006/relationships/chart" Target="../charts/chart7.xml"/><Relationship Id="rId4" Type="http://schemas.openxmlformats.org/officeDocument/2006/relationships/chart" Target="../charts/chart8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2025岚图成都车展（媒体日）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2025-08-24 - 2025-09-07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观众区人气爆棚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中，观众区男性顾客达26489人，女性顾客10249人，成为全场焦点。知音粉区域男性顾客14907人，女性5969人，展现高人气。FREE+紫区域女性顾客6445人，远超其他FREE+区域，女性吸引力显著。梦想家红金区域男性顾客16891人，女性4092人，红金配色备受青睐。整体数据彰显展会多元魅力，吸引大量观众参与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多元观众齐聚盛会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吸引近5万观众，其中少年群体占比最高，达19298人，彰显青春活力；青年观众亦达9946人，展现年轻力量。特别区域如‘知音粉’和‘FREE+金’分别吸引10267和5758名少年，凸显区域魅力。中年观众虽占比少，但在‘FREE+金’区域达1076人，体现多元参与。整体数据展现展会强大的吸引力和广泛的受众基础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逾6653人仅游逛1个区域，显示核心区域吸引力强。随着游逛区域增多，人数递减，至11个区域仅33人，体现深度探索者稀缺。区域2至4吸引逾半数观众，凸显中部区域高人气。数据揭示观众游逛习惯，为优化布局提供有力依据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