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5182.0</c:v>
                </c:pt>
                <c:pt idx="1">
                  <c:v>11944.0</c:v>
                </c:pt>
                <c:pt idx="2">
                  <c:v>1568.0</c:v>
                </c:pt>
                <c:pt idx="3">
                  <c:v>12389.0</c:v>
                </c:pt>
                <c:pt idx="4">
                  <c:v>4462.0</c:v>
                </c:pt>
                <c:pt idx="5">
                  <c:v>6642.0</c:v>
                </c:pt>
                <c:pt idx="6">
                  <c:v>8949.0</c:v>
                </c:pt>
                <c:pt idx="7">
                  <c:v>2051.0</c:v>
                </c:pt>
                <c:pt idx="8">
                  <c:v>850.0</c:v>
                </c:pt>
                <c:pt idx="9">
                  <c:v>7975.0</c:v>
                </c:pt>
                <c:pt idx="10">
                  <c:v>8308.0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2.01238968</c:v>
                </c:pt>
                <c:pt idx="1">
                  <c:v>3.91036009</c:v>
                </c:pt>
                <c:pt idx="2">
                  <c:v>1.76394768</c:v>
                </c:pt>
                <c:pt idx="3">
                  <c:v>3.07837633</c:v>
                </c:pt>
                <c:pt idx="4">
                  <c:v>1.84894888</c:v>
                </c:pt>
                <c:pt idx="5">
                  <c:v>2.50267042</c:v>
                </c:pt>
                <c:pt idx="6">
                  <c:v>2.72459703</c:v>
                </c:pt>
                <c:pt idx="7">
                  <c:v>1.74673203</c:v>
                </c:pt>
                <c:pt idx="8">
                  <c:v>1.586613</c:v>
                </c:pt>
                <c:pt idx="9">
                  <c:v>2.56602304</c:v>
                </c:pt>
                <c:pt idx="10">
                  <c:v>3.00901939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1998.0</c:v>
                </c:pt>
                <c:pt idx="1">
                  <c:v>2734.0</c:v>
                </c:pt>
                <c:pt idx="2">
                  <c:v>887.0</c:v>
                </c:pt>
                <c:pt idx="3">
                  <c:v>3056.0</c:v>
                </c:pt>
                <c:pt idx="4">
                  <c:v>1814.0</c:v>
                </c:pt>
                <c:pt idx="5">
                  <c:v>1724.0</c:v>
                </c:pt>
                <c:pt idx="6">
                  <c:v>2247.0</c:v>
                </c:pt>
                <c:pt idx="7">
                  <c:v>775.0</c:v>
                </c:pt>
                <c:pt idx="8">
                  <c:v>466.0</c:v>
                </c:pt>
                <c:pt idx="9">
                  <c:v>2067.0</c:v>
                </c:pt>
                <c:pt idx="10">
                  <c:v>2281.0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457.0</c:v>
                </c:pt>
                <c:pt idx="1">
                  <c:v>543.0</c:v>
                </c:pt>
                <c:pt idx="2">
                  <c:v>247.0</c:v>
                </c:pt>
                <c:pt idx="3">
                  <c:v>898.0</c:v>
                </c:pt>
                <c:pt idx="4">
                  <c:v>501.0</c:v>
                </c:pt>
                <c:pt idx="5">
                  <c:v>941.0</c:v>
                </c:pt>
                <c:pt idx="6">
                  <c:v>855.0</c:v>
                </c:pt>
                <c:pt idx="7">
                  <c:v>347.0</c:v>
                </c:pt>
                <c:pt idx="8">
                  <c:v>93.0</c:v>
                </c:pt>
                <c:pt idx="9">
                  <c:v>885.0</c:v>
                </c:pt>
                <c:pt idx="10">
                  <c:v>452.0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1087.0</c:v>
                </c:pt>
                <c:pt idx="1">
                  <c:v>2042.0</c:v>
                </c:pt>
                <c:pt idx="2">
                  <c:v>527.0</c:v>
                </c:pt>
                <c:pt idx="3">
                  <c:v>2090.0</c:v>
                </c:pt>
                <c:pt idx="4">
                  <c:v>1102.0</c:v>
                </c:pt>
                <c:pt idx="5">
                  <c:v>1373.0</c:v>
                </c:pt>
                <c:pt idx="6">
                  <c:v>1719.0</c:v>
                </c:pt>
                <c:pt idx="7">
                  <c:v>659.0</c:v>
                </c:pt>
                <c:pt idx="8">
                  <c:v>300.0</c:v>
                </c:pt>
                <c:pt idx="9">
                  <c:v>1439.0</c:v>
                </c:pt>
                <c:pt idx="10">
                  <c:v>1501.0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1079.0</c:v>
                </c:pt>
                <c:pt idx="1">
                  <c:v>912.0</c:v>
                </c:pt>
                <c:pt idx="2">
                  <c:v>263.0</c:v>
                </c:pt>
                <c:pt idx="3">
                  <c:v>814.0</c:v>
                </c:pt>
                <c:pt idx="4">
                  <c:v>687.0</c:v>
                </c:pt>
                <c:pt idx="5">
                  <c:v>824.0</c:v>
                </c:pt>
                <c:pt idx="6">
                  <c:v>687.0</c:v>
                </c:pt>
                <c:pt idx="7">
                  <c:v>250.0</c:v>
                </c:pt>
                <c:pt idx="8">
                  <c:v>71.0</c:v>
                </c:pt>
                <c:pt idx="9">
                  <c:v>1045.0</c:v>
                </c:pt>
                <c:pt idx="10">
                  <c:v>674.0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Sheet1!$A$2:$A$12</c:f>
              <c:strCache>
                <c:ptCount val="11"/>
                <c:pt idx="0">
                  <c:v>LS6（增）蓝</c:v>
                </c:pt>
                <c:pt idx="1">
                  <c:v>L6紫</c:v>
                </c:pt>
                <c:pt idx="2">
                  <c:v>接待台</c:v>
                </c:pt>
                <c:pt idx="3">
                  <c:v>观众区</c:v>
                </c:pt>
                <c:pt idx="4">
                  <c:v>L6红</c:v>
                </c:pt>
                <c:pt idx="5">
                  <c:v>猫猫车</c:v>
                </c:pt>
                <c:pt idx="6">
                  <c:v>LS6茶</c:v>
                </c:pt>
                <c:pt idx="7">
                  <c:v>LS6蓝</c:v>
                </c:pt>
                <c:pt idx="8">
                  <c:v>LS6（增）黑</c:v>
                </c:pt>
                <c:pt idx="9">
                  <c:v>LS6（增）银</c:v>
                </c:pt>
                <c:pt idx="10">
                  <c:v>一层展示区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81.0</c:v>
                </c:pt>
                <c:pt idx="1">
                  <c:v>41.0</c:v>
                </c:pt>
                <c:pt idx="2">
                  <c:v>18.0</c:v>
                </c:pt>
                <c:pt idx="3">
                  <c:v>24.0</c:v>
                </c:pt>
                <c:pt idx="4">
                  <c:v>21.0</c:v>
                </c:pt>
                <c:pt idx="5">
                  <c:v>19.0</c:v>
                </c:pt>
                <c:pt idx="6">
                  <c:v>18.0</c:v>
                </c:pt>
                <c:pt idx="7">
                  <c:v>6.0</c:v>
                </c:pt>
                <c:pt idx="8">
                  <c:v>3.0</c:v>
                </c:pt>
                <c:pt idx="9">
                  <c:v>25.0</c:v>
                </c:pt>
                <c:pt idx="10">
                  <c:v>34.0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</c:v>
                </c:pt>
                <c:pt idx="1">
                  <c:v>201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</c:v>
                </c:pt>
                <c:pt idx="1">
                  <c:v>201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</c:v>
                </c:pt>
                <c:pt idx="1">
                  <c:v>201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</c:v>
                </c:pt>
                <c:pt idx="1">
                  <c:v>201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2025智己成都车展（媒体日）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2025-08-28 - 2025-08-29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观众多元，区域热度高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吸引逾万观众，男性顾客占比显著，尤其在L6紫区高达2734人。女性顾客在猫猫车区域表现突出，达941人。接待台与观众区人流量均超3000，显示高互动性。LS6系列区域多样，色彩分区策略有效，增区银色吸引2067男性顾客，展示区均衡男女比例，整体人气旺盛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青春活力展区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以青春活力为主旋律，L6紫区域吸引青年观众2042人，成为青年聚集热点；LS6（增）蓝区域少年观众达1087人，彰显青春魅力；接待台与观众区分别吸引527和2090名少年，互动效果显著；猫猫车区域少年观众1373人，趣味互动备受青睐。整体数据展现展会强大的年轻群体吸引力，青春活力四溢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区域游逛热度显著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展会中，超过200人深入游逛了1个区域，显示出极高的参与度和区域吸引力；同时，29人选择了探索0个区域，体现了展会的多样性和个性化选择。整体数据揭示了观众对展会的浓厚兴趣和积极参与。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