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_rels/chart8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8.xlsx"/></Relationships>
</file>

<file path=ppt/charts/_rels/chart9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展点吸引力(坪效)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区域集客力(展期人次/面积)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骁龙展外礼品区1</c:v>
                </c:pt>
                <c:pt idx="1">
                  <c:v>骁龙展外礼品区2</c:v>
                </c:pt>
                <c:pt idx="2">
                  <c:v>红魔</c:v>
                </c:pt>
                <c:pt idx="3">
                  <c:v>荣耀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2084.5</c:v>
                </c:pt>
                <c:pt idx="1">
                  <c:v>3519.6</c:v>
                </c:pt>
                <c:pt idx="2">
                  <c:v>101.87</c:v>
                </c:pt>
                <c:pt idx="3">
                  <c:v>122.17125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进客流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进客流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骁龙展外礼品区1</c:v>
                </c:pt>
                <c:pt idx="1">
                  <c:v>骁龙展外礼品区2</c:v>
                </c:pt>
                <c:pt idx="2">
                  <c:v>红魔</c:v>
                </c:pt>
                <c:pt idx="3">
                  <c:v>荣耀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20845.0</c:v>
                </c:pt>
                <c:pt idx="1">
                  <c:v>35196.0</c:v>
                </c:pt>
                <c:pt idx="2">
                  <c:v>81496.0</c:v>
                </c:pt>
                <c:pt idx="3">
                  <c:v>97737.0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平均滞留分钟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平均滞留分钟</c:v>
                </c:pt>
              </c:strCache>
            </c:strRef>
          </c:tx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骁龙展外礼品区1</c:v>
                </c:pt>
                <c:pt idx="1">
                  <c:v>骁龙展外礼品区2</c:v>
                </c:pt>
                <c:pt idx="2">
                  <c:v>红魔</c:v>
                </c:pt>
                <c:pt idx="3">
                  <c:v>荣耀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1.87431658</c:v>
                </c:pt>
                <c:pt idx="1">
                  <c:v>1.97740774</c:v>
                </c:pt>
                <c:pt idx="2">
                  <c:v>2.44512321</c:v>
                </c:pt>
                <c:pt idx="3">
                  <c:v>2.51824259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各区域男女顾客数量对比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男性顾客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骁龙展外礼品区1</c:v>
                </c:pt>
                <c:pt idx="1">
                  <c:v>骁龙展外礼品区2</c:v>
                </c:pt>
                <c:pt idx="2">
                  <c:v>红魔</c:v>
                </c:pt>
                <c:pt idx="3">
                  <c:v>荣耀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9926.0</c:v>
                </c:pt>
                <c:pt idx="1">
                  <c:v>16640.0</c:v>
                </c:pt>
                <c:pt idx="2">
                  <c:v>39743.0</c:v>
                </c:pt>
                <c:pt idx="3">
                  <c:v>45768.0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女性顾客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骁龙展外礼品区1</c:v>
                </c:pt>
                <c:pt idx="1">
                  <c:v>骁龙展外礼品区2</c:v>
                </c:pt>
                <c:pt idx="2">
                  <c:v>红魔</c:v>
                </c:pt>
                <c:pt idx="3">
                  <c:v>荣耀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7706.0</c:v>
                </c:pt>
                <c:pt idx="1">
                  <c:v>10069.0</c:v>
                </c:pt>
                <c:pt idx="2">
                  <c:v>12836.0</c:v>
                </c:pt>
                <c:pt idx="3">
                  <c:v>16238.0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各区域顾客年龄对比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少年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骁龙展外礼品区1</c:v>
                </c:pt>
                <c:pt idx="1">
                  <c:v>骁龙展外礼品区2</c:v>
                </c:pt>
                <c:pt idx="2">
                  <c:v>红魔</c:v>
                </c:pt>
                <c:pt idx="3">
                  <c:v>荣耀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1780.0</c:v>
                </c:pt>
                <c:pt idx="1">
                  <c:v>9707.0</c:v>
                </c:pt>
                <c:pt idx="2">
                  <c:v>15458.0</c:v>
                </c:pt>
                <c:pt idx="3">
                  <c:v>24701.0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青年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骁龙展外礼品区1</c:v>
                </c:pt>
                <c:pt idx="1">
                  <c:v>骁龙展外礼品区2</c:v>
                </c:pt>
                <c:pt idx="2">
                  <c:v>红魔</c:v>
                </c:pt>
                <c:pt idx="3">
                  <c:v>荣耀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6921.0</c:v>
                </c:pt>
                <c:pt idx="1">
                  <c:v>12026.0</c:v>
                </c:pt>
                <c:pt idx="2">
                  <c:v>27392.0</c:v>
                </c:pt>
                <c:pt idx="3">
                  <c:v>29516.0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中年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骁龙展外礼品区1</c:v>
                </c:pt>
                <c:pt idx="1">
                  <c:v>骁龙展外礼品区2</c:v>
                </c:pt>
                <c:pt idx="2">
                  <c:v>红魔</c:v>
                </c:pt>
                <c:pt idx="3">
                  <c:v>荣耀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8915.0</c:v>
                </c:pt>
                <c:pt idx="1">
                  <c:v>4865.0</c:v>
                </c:pt>
                <c:pt idx="2">
                  <c:v>9523.0</c:v>
                </c:pt>
                <c:pt idx="3">
                  <c:v>7309.0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访客游逛区域数量统计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91253</c:v>
                </c:pt>
                <c:pt idx="1">
                  <c:v>48221</c:v>
                </c:pt>
                <c:pt idx="2">
                  <c:v>17977</c:v>
                </c:pt>
                <c:pt idx="3">
                  <c:v>3396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6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title>
      <c:tx>
        <c:rich>
          <a:bodyPr/>
          <a:lstStyle/>
          <a:p>
            <a:r>
              <a:t>展台漏斗重复访客比例</a:t>
            </a:r>
          </a:p>
        </c:rich>
      </c:tx>
      <c:layout/>
      <c:overlay val="0"/>
    </c:title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单次访问</c:v>
                </c:pt>
                <c:pt idx="1">
                  <c:v>多次访问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91253</c:v>
                </c:pt>
                <c:pt idx="1">
                  <c:v>69594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Chart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展台访问次数分布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91253</c:v>
                </c:pt>
                <c:pt idx="1">
                  <c:v>48221</c:v>
                </c:pt>
                <c:pt idx="2">
                  <c:v>17977</c:v>
                </c:pt>
                <c:pt idx="3">
                  <c:v>3396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访客轨迹(去了多少区域)</a:t>
            </a:r>
          </a:p>
        </c:rich>
      </c:tx>
      <c:layout/>
      <c:overlay val="0"/>
    </c:title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访问次数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91253</c:v>
                </c:pt>
                <c:pt idx="1">
                  <c:v>48221</c:v>
                </c:pt>
                <c:pt idx="2">
                  <c:v>17977</c:v>
                </c:pt>
                <c:pt idx="3">
                  <c:v>3396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Relationship Id="rId3" Type="http://schemas.openxmlformats.org/officeDocument/2006/relationships/chart" Target="../charts/chart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Relationship Id="rId3" Type="http://schemas.openxmlformats.org/officeDocument/2006/relationships/chart" Target="../charts/chart8.xml"/><Relationship Id="rId4" Type="http://schemas.openxmlformats.org/officeDocument/2006/relationships/chart" Target="../charts/chart9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2025上海CJ骁龙整馆 展会报告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2025-07-30 - 2025-08-04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高人气与高效集客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中，骁龙展外礼品区1和2以10平米的小面积吸引了2万至3.5万客流，集客力高达2084.5和3519.6人次/平米，展现惊人吸引力。红魔和荣耀展区各占地800平米，分别吸引8.1万和9.7万客流，集客力稳定在101.87和122.17人次/平米，彰显品牌强大号召力。整体数据凸显展会高效集客与品牌魅力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548640"/>
          <a:ext cx="8229600" cy="2743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3474720"/>
          <a:ext cx="8229600" cy="27432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性别差异显著，区域热度各异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中，红魔和荣耀展区男性顾客分别高达39743和45768人，显著多于女性顾客，显示出男性对科技产品的浓厚兴趣。骁龙展外礼品区虽规模较小，但女性顾客占比相对较高，尤其在礼品区2达到10069人，显示出女性对礼品的青睐。整体来看，各展区性别差异明显，区域热度各异，为后续市场策略提供了宝贵参考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多年龄段高参与度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本次展会各区域人气爆棚，骁龙展外礼品区2青年人数高达12026人，红魔区少年人数达15458人，荣耀区中年人数7309人，展现多年龄段高参与度。整体观众超7万，青年群体尤为活跃，彰显展会强大吸引力。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640080"/>
          <a:ext cx="82296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区域游逛热度分布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  <a:r>
              <a:t>展会区域游逛热度显著，超9万人游逛了1个区域，近5万人游逛了2个区域，显示出极高的参与度。尤其值得注意的是，3个区域的游逛人数虽相对较少，但仍有近3400人深度参与，体现了展会的全面吸引力。整体数据揭示了观众对展会的浓厚兴趣和广泛参与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graphicFrame>
        <p:nvGraphicFramePr>
          <p:cNvPr id="2" name="Chart 1"/>
          <p:cNvGraphicFramePr>
            <a:graphicFrameLocks noGrp="1"/>
          </p:cNvGraphicFramePr>
          <p:nvPr/>
        </p:nvGraphicFramePr>
        <p:xfrm>
          <a:off x="4572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0" y="457200"/>
          <a:ext cx="3657600" cy="3200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457200" y="3840480"/>
          <a:ext cx="7315200" cy="3200400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flow_tree_fix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640080"/>
            <a:ext cx="8229600" cy="3657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800" b="1"/>
            </a:pPr>
            <a:r>
              <a:t>客流流向趋势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937760"/>
            <a:ext cx="82296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